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5" r:id="rId7"/>
    <p:sldId id="261" r:id="rId8"/>
    <p:sldId id="262" r:id="rId9"/>
    <p:sldId id="263" r:id="rId10"/>
    <p:sldId id="264" r:id="rId11"/>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4"/>
  </p:normalViewPr>
  <p:slideViewPr>
    <p:cSldViewPr>
      <p:cViewPr>
        <p:scale>
          <a:sx n="61" d="100"/>
          <a:sy n="61" d="100"/>
        </p:scale>
        <p:origin x="1400" y="46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9"/>
                </a:lnTo>
                <a:lnTo>
                  <a:pt x="1738312" y="3476624"/>
                </a:lnTo>
                <a:close/>
              </a:path>
            </a:pathLst>
          </a:custGeom>
          <a:solidFill>
            <a:srgbClr val="484B67"/>
          </a:solidFill>
        </p:spPr>
        <p:txBody>
          <a:bodyPr wrap="square" lIns="0" tIns="0" rIns="0" bIns="0" rtlCol="0"/>
          <a:lstStyle/>
          <a:p>
            <a:endParaRPr/>
          </a:p>
        </p:txBody>
      </p:sp>
      <p:sp>
        <p:nvSpPr>
          <p:cNvPr id="18" name="bg object 18"/>
          <p:cNvSpPr/>
          <p:nvPr/>
        </p:nvSpPr>
        <p:spPr>
          <a:xfrm>
            <a:off x="8716815"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19" name="bg object 19"/>
          <p:cNvSpPr/>
          <p:nvPr/>
        </p:nvSpPr>
        <p:spPr>
          <a:xfrm>
            <a:off x="8132499" y="8057499"/>
            <a:ext cx="2371725" cy="2230120"/>
          </a:xfrm>
          <a:custGeom>
            <a:avLst/>
            <a:gdLst/>
            <a:ahLst/>
            <a:cxnLst/>
            <a:rect l="l" t="t" r="r" b="b"/>
            <a:pathLst>
              <a:path w="2371725" h="2230120">
                <a:moveTo>
                  <a:pt x="774403" y="2229499"/>
                </a:moveTo>
                <a:lnTo>
                  <a:pt x="490625" y="2229499"/>
                </a:lnTo>
                <a:lnTo>
                  <a:pt x="0" y="1740812"/>
                </a:lnTo>
                <a:lnTo>
                  <a:pt x="1738312" y="0"/>
                </a:lnTo>
                <a:lnTo>
                  <a:pt x="2371108" y="632795"/>
                </a:lnTo>
                <a:lnTo>
                  <a:pt x="774403" y="2229499"/>
                </a:lnTo>
                <a:close/>
              </a:path>
            </a:pathLst>
          </a:custGeom>
          <a:solidFill>
            <a:srgbClr val="6FB0D9"/>
          </a:solidFill>
        </p:spPr>
        <p:txBody>
          <a:bodyPr wrap="square" lIns="0" tIns="0" rIns="0" bIns="0" rtlCol="0"/>
          <a:lstStyle/>
          <a:p>
            <a:endParaRPr/>
          </a:p>
        </p:txBody>
      </p:sp>
      <p:sp>
        <p:nvSpPr>
          <p:cNvPr id="20" name="bg object 20"/>
          <p:cNvSpPr/>
          <p:nvPr/>
        </p:nvSpPr>
        <p:spPr>
          <a:xfrm>
            <a:off x="11900000" y="6900000"/>
            <a:ext cx="5772150" cy="3387090"/>
          </a:xfrm>
          <a:custGeom>
            <a:avLst/>
            <a:gdLst/>
            <a:ahLst/>
            <a:cxnLst/>
            <a:rect l="l" t="t" r="r" b="b"/>
            <a:pathLst>
              <a:path w="5772150" h="3387090">
                <a:moveTo>
                  <a:pt x="5271437" y="3387000"/>
                </a:moveTo>
                <a:lnTo>
                  <a:pt x="501140" y="3387000"/>
                </a:lnTo>
                <a:lnTo>
                  <a:pt x="0" y="2886076"/>
                </a:lnTo>
                <a:lnTo>
                  <a:pt x="2887321" y="0"/>
                </a:lnTo>
                <a:lnTo>
                  <a:pt x="5772144" y="2886076"/>
                </a:lnTo>
                <a:lnTo>
                  <a:pt x="5271437" y="3387000"/>
                </a:lnTo>
                <a:close/>
              </a:path>
            </a:pathLst>
          </a:custGeom>
          <a:solidFill>
            <a:srgbClr val="6FB0D9"/>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2" name="Holder 2"/>
          <p:cNvSpPr>
            <a:spLocks noGrp="1"/>
          </p:cNvSpPr>
          <p:nvPr>
            <p:ph type="ctrTitle"/>
          </p:nvPr>
        </p:nvSpPr>
        <p:spPr>
          <a:xfrm>
            <a:off x="345270" y="3786432"/>
            <a:ext cx="17597459" cy="184848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SimSun"/>
                <a:cs typeface="SimSun"/>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SimSun"/>
                <a:cs typeface="SimSun"/>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50" b="0" i="0">
                <a:solidFill>
                  <a:schemeClr val="bg1"/>
                </a:solidFill>
                <a:latin typeface="SimSun"/>
                <a:cs typeface="SimSu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1765217" y="763955"/>
            <a:ext cx="14757564" cy="962660"/>
          </a:xfrm>
          <a:prstGeom prst="rect">
            <a:avLst/>
          </a:prstGeom>
        </p:spPr>
        <p:txBody>
          <a:bodyPr wrap="square" lIns="0" tIns="0" rIns="0" bIns="0">
            <a:spAutoFit/>
          </a:bodyPr>
          <a:lstStyle>
            <a:lvl1pPr>
              <a:defRPr sz="6150" b="0" i="0">
                <a:solidFill>
                  <a:schemeClr val="bg1"/>
                </a:solidFill>
                <a:latin typeface="SimSun"/>
                <a:cs typeface="SimSun"/>
              </a:defRPr>
            </a:lvl1pPr>
          </a:lstStyle>
          <a:p>
            <a:endParaRPr/>
          </a:p>
        </p:txBody>
      </p:sp>
      <p:sp>
        <p:nvSpPr>
          <p:cNvPr id="3" name="Holder 3"/>
          <p:cNvSpPr>
            <a:spLocks noGrp="1"/>
          </p:cNvSpPr>
          <p:nvPr>
            <p:ph type="body" idx="1"/>
          </p:nvPr>
        </p:nvSpPr>
        <p:spPr>
          <a:xfrm>
            <a:off x="4017055" y="4113082"/>
            <a:ext cx="10253888" cy="4324984"/>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9/2/23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04800" y="4220170"/>
            <a:ext cx="7350930" cy="1846659"/>
          </a:xfrm>
          <a:prstGeom prst="rect">
            <a:avLst/>
          </a:prstGeom>
        </p:spPr>
        <p:txBody>
          <a:bodyPr vert="horz" wrap="square" lIns="0" tIns="177800" rIns="0" bIns="0" rtlCol="0">
            <a:spAutoFit/>
          </a:bodyPr>
          <a:lstStyle/>
          <a:p>
            <a:pPr marL="12700" marR="5080">
              <a:lnSpc>
                <a:spcPts val="6530"/>
              </a:lnSpc>
              <a:spcBef>
                <a:spcPts val="1400"/>
              </a:spcBef>
            </a:pPr>
            <a:r>
              <a:rPr lang="en-US" sz="6500" spc="25" dirty="0">
                <a:solidFill>
                  <a:srgbClr val="FFFFFF"/>
                </a:solidFill>
                <a:latin typeface="Georgia"/>
                <a:cs typeface="Georgia"/>
              </a:rPr>
              <a:t>Obstacle Avoidance for Ground Robot</a:t>
            </a:r>
            <a:endParaRPr sz="6500" dirty="0">
              <a:latin typeface="Georgia"/>
              <a:cs typeface="Georgia"/>
            </a:endParaRPr>
          </a:p>
        </p:txBody>
      </p:sp>
      <p:grpSp>
        <p:nvGrpSpPr>
          <p:cNvPr id="3" name="object 3"/>
          <p:cNvGrpSpPr/>
          <p:nvPr/>
        </p:nvGrpSpPr>
        <p:grpSpPr>
          <a:xfrm>
            <a:off x="9144511" y="0"/>
            <a:ext cx="9144000" cy="9381490"/>
            <a:chOff x="9144511" y="0"/>
            <a:chExt cx="9144000" cy="9381490"/>
          </a:xfrm>
        </p:grpSpPr>
        <p:pic>
          <p:nvPicPr>
            <p:cNvPr id="4" name="object 4"/>
            <p:cNvPicPr/>
            <p:nvPr/>
          </p:nvPicPr>
          <p:blipFill>
            <a:blip r:embed="rId2" cstate="print"/>
            <a:stretch>
              <a:fillRect/>
            </a:stretch>
          </p:blipFill>
          <p:spPr>
            <a:xfrm>
              <a:off x="9144511" y="4056564"/>
              <a:ext cx="5324392" cy="5324394"/>
            </a:xfrm>
            <a:prstGeom prst="rect">
              <a:avLst/>
            </a:prstGeom>
          </p:spPr>
        </p:pic>
        <p:pic>
          <p:nvPicPr>
            <p:cNvPr id="5" name="object 5"/>
            <p:cNvPicPr/>
            <p:nvPr/>
          </p:nvPicPr>
          <p:blipFill>
            <a:blip r:embed="rId3" cstate="print"/>
            <a:stretch>
              <a:fillRect/>
            </a:stretch>
          </p:blipFill>
          <p:spPr>
            <a:xfrm>
              <a:off x="11809715" y="0"/>
              <a:ext cx="6478283" cy="7407413"/>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45001" y="1084999"/>
            <a:ext cx="9143365" cy="7596505"/>
            <a:chOff x="9145001" y="1084999"/>
            <a:chExt cx="9143365" cy="7596505"/>
          </a:xfrm>
        </p:grpSpPr>
        <p:sp>
          <p:nvSpPr>
            <p:cNvPr id="3" name="object 3"/>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4" name="object 4"/>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5" name="object 5"/>
            <p:cNvSpPr/>
            <p:nvPr/>
          </p:nvSpPr>
          <p:spPr>
            <a:xfrm>
              <a:off x="91450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6" name="object 6"/>
            <p:cNvSpPr/>
            <p:nvPr/>
          </p:nvSpPr>
          <p:spPr>
            <a:xfrm>
              <a:off x="13107492" y="1085011"/>
              <a:ext cx="3754754" cy="1771650"/>
            </a:xfrm>
            <a:custGeom>
              <a:avLst/>
              <a:gdLst/>
              <a:ahLst/>
              <a:cxnLst/>
              <a:rect l="l" t="t" r="r" b="b"/>
              <a:pathLst>
                <a:path w="3754755" h="1771650">
                  <a:moveTo>
                    <a:pt x="1771650" y="884567"/>
                  </a:moveTo>
                  <a:lnTo>
                    <a:pt x="884580" y="0"/>
                  </a:lnTo>
                  <a:lnTo>
                    <a:pt x="0" y="884567"/>
                  </a:lnTo>
                  <a:lnTo>
                    <a:pt x="884580" y="1771650"/>
                  </a:lnTo>
                  <a:lnTo>
                    <a:pt x="1771650" y="884567"/>
                  </a:lnTo>
                  <a:close/>
                </a:path>
                <a:path w="3754755" h="1771650">
                  <a:moveTo>
                    <a:pt x="3754145" y="884567"/>
                  </a:moveTo>
                  <a:lnTo>
                    <a:pt x="2868320" y="0"/>
                  </a:lnTo>
                  <a:lnTo>
                    <a:pt x="1982495" y="884567"/>
                  </a:lnTo>
                  <a:lnTo>
                    <a:pt x="2868320" y="1771650"/>
                  </a:lnTo>
                  <a:lnTo>
                    <a:pt x="3754145" y="884567"/>
                  </a:lnTo>
                  <a:close/>
                </a:path>
              </a:pathLst>
            </a:custGeom>
            <a:solidFill>
              <a:srgbClr val="6FB0D9"/>
            </a:solidFill>
          </p:spPr>
          <p:txBody>
            <a:bodyPr wrap="square" lIns="0" tIns="0" rIns="0" bIns="0" rtlCol="0"/>
            <a:lstStyle/>
            <a:p>
              <a:endParaRPr/>
            </a:p>
          </p:txBody>
        </p:sp>
        <p:sp>
          <p:nvSpPr>
            <p:cNvPr id="7" name="object 7"/>
            <p:cNvSpPr/>
            <p:nvPr/>
          </p:nvSpPr>
          <p:spPr>
            <a:xfrm>
              <a:off x="11125001" y="1084999"/>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grpSp>
      <p:sp>
        <p:nvSpPr>
          <p:cNvPr id="8" name="object 8"/>
          <p:cNvSpPr txBox="1">
            <a:spLocks noGrp="1"/>
          </p:cNvSpPr>
          <p:nvPr>
            <p:ph type="title"/>
          </p:nvPr>
        </p:nvSpPr>
        <p:spPr>
          <a:xfrm>
            <a:off x="1990254" y="2311085"/>
            <a:ext cx="6395251" cy="1884489"/>
          </a:xfrm>
          <a:prstGeom prst="rect">
            <a:avLst/>
          </a:prstGeom>
        </p:spPr>
        <p:txBody>
          <a:bodyPr vert="horz" wrap="square" lIns="0" tIns="14604" rIns="0" bIns="0" rtlCol="0">
            <a:spAutoFit/>
          </a:bodyPr>
          <a:lstStyle/>
          <a:p>
            <a:pPr marL="12700">
              <a:lnSpc>
                <a:spcPct val="100000"/>
              </a:lnSpc>
              <a:spcBef>
                <a:spcPts val="114"/>
              </a:spcBef>
            </a:pPr>
            <a:r>
              <a:rPr lang="en-US" sz="12150" spc="1550" dirty="0"/>
              <a:t>Thanks</a:t>
            </a:r>
            <a:r>
              <a:rPr sz="12150" spc="-2025" dirty="0"/>
              <a:t>!</a:t>
            </a:r>
            <a:endParaRPr sz="12150" dirty="0"/>
          </a:p>
        </p:txBody>
      </p:sp>
      <p:sp>
        <p:nvSpPr>
          <p:cNvPr id="10" name="object 10"/>
          <p:cNvSpPr/>
          <p:nvPr/>
        </p:nvSpPr>
        <p:spPr>
          <a:xfrm>
            <a:off x="2031119" y="4356374"/>
            <a:ext cx="6354386" cy="225311"/>
          </a:xfrm>
          <a:custGeom>
            <a:avLst/>
            <a:gdLst/>
            <a:ahLst/>
            <a:cxnLst/>
            <a:rect l="l" t="t" r="r" b="b"/>
            <a:pathLst>
              <a:path w="6038850" h="95250">
                <a:moveTo>
                  <a:pt x="6038849" y="95249"/>
                </a:moveTo>
                <a:lnTo>
                  <a:pt x="0" y="95249"/>
                </a:lnTo>
                <a:lnTo>
                  <a:pt x="0" y="0"/>
                </a:lnTo>
                <a:lnTo>
                  <a:pt x="6038849" y="0"/>
                </a:lnTo>
                <a:lnTo>
                  <a:pt x="6038849" y="95249"/>
                </a:lnTo>
                <a:close/>
              </a:path>
            </a:pathLst>
          </a:custGeom>
          <a:solidFill>
            <a:srgbClr val="6FB0D9"/>
          </a:solidFill>
        </p:spPr>
        <p:txBody>
          <a:bodyPr wrap="square" lIns="0" tIns="0" rIns="0" bIns="0" rtlCol="0"/>
          <a:lstStyle/>
          <a:p>
            <a:endParaRPr/>
          </a:p>
        </p:txBody>
      </p:sp>
      <p:sp>
        <p:nvSpPr>
          <p:cNvPr id="11" name="TextBox 10">
            <a:extLst>
              <a:ext uri="{FF2B5EF4-FFF2-40B4-BE49-F238E27FC236}">
                <a16:creationId xmlns:a16="http://schemas.microsoft.com/office/drawing/2014/main" id="{8E3BE771-E4DE-DA81-E3AC-312C03A49CDD}"/>
              </a:ext>
            </a:extLst>
          </p:cNvPr>
          <p:cNvSpPr txBox="1"/>
          <p:nvPr/>
        </p:nvSpPr>
        <p:spPr>
          <a:xfrm>
            <a:off x="4158014" y="4937333"/>
            <a:ext cx="2059731" cy="1446550"/>
          </a:xfrm>
          <a:prstGeom prst="rect">
            <a:avLst/>
          </a:prstGeom>
          <a:noFill/>
        </p:spPr>
        <p:txBody>
          <a:bodyPr wrap="none" rtlCol="0">
            <a:spAutoFit/>
          </a:bodyPr>
          <a:lstStyle/>
          <a:p>
            <a:pPr algn="ctr"/>
            <a:r>
              <a:rPr lang="en-US" sz="4400" b="1" dirty="0">
                <a:solidFill>
                  <a:schemeClr val="bg1"/>
                </a:solidFill>
              </a:rPr>
              <a:t>Team 5</a:t>
            </a:r>
          </a:p>
          <a:p>
            <a:pPr algn="ctr"/>
            <a:r>
              <a:rPr lang="en-US" sz="4400" b="1" dirty="0">
                <a:solidFill>
                  <a:schemeClr val="bg1"/>
                </a:solidFill>
              </a:rPr>
              <a:t>Group 9</a:t>
            </a:r>
          </a:p>
        </p:txBody>
      </p:sp>
      <p:sp>
        <p:nvSpPr>
          <p:cNvPr id="13" name="TextBox 12">
            <a:extLst>
              <a:ext uri="{FF2B5EF4-FFF2-40B4-BE49-F238E27FC236}">
                <a16:creationId xmlns:a16="http://schemas.microsoft.com/office/drawing/2014/main" id="{CC602707-B799-09F4-624A-37D88C292892}"/>
              </a:ext>
            </a:extLst>
          </p:cNvPr>
          <p:cNvSpPr txBox="1"/>
          <p:nvPr/>
        </p:nvSpPr>
        <p:spPr>
          <a:xfrm>
            <a:off x="2791400" y="6645660"/>
            <a:ext cx="4833824" cy="2246769"/>
          </a:xfrm>
          <a:prstGeom prst="rect">
            <a:avLst/>
          </a:prstGeom>
          <a:noFill/>
        </p:spPr>
        <p:txBody>
          <a:bodyPr wrap="none" rtlCol="0">
            <a:spAutoFit/>
          </a:bodyPr>
          <a:lstStyle/>
          <a:p>
            <a:pPr algn="ctr"/>
            <a:r>
              <a:rPr lang="en-US" sz="2800" dirty="0">
                <a:solidFill>
                  <a:schemeClr val="bg1"/>
                </a:solidFill>
              </a:rPr>
              <a:t>Members:</a:t>
            </a:r>
          </a:p>
          <a:p>
            <a:pPr algn="ctr"/>
            <a:r>
              <a:rPr lang="en-US" sz="2800" dirty="0">
                <a:solidFill>
                  <a:schemeClr val="bg1"/>
                </a:solidFill>
              </a:rPr>
              <a:t>Vinit Mehta 2022111001</a:t>
            </a:r>
          </a:p>
          <a:p>
            <a:pPr algn="ctr"/>
            <a:r>
              <a:rPr lang="en-US" sz="2800" dirty="0">
                <a:solidFill>
                  <a:schemeClr val="bg1"/>
                </a:solidFill>
              </a:rPr>
              <a:t>Abhinav </a:t>
            </a:r>
            <a:r>
              <a:rPr lang="en-US" sz="2800" dirty="0" err="1">
                <a:solidFill>
                  <a:schemeClr val="bg1"/>
                </a:solidFill>
              </a:rPr>
              <a:t>Raundhal</a:t>
            </a:r>
            <a:r>
              <a:rPr lang="en-US" sz="2800" dirty="0">
                <a:solidFill>
                  <a:schemeClr val="bg1"/>
                </a:solidFill>
              </a:rPr>
              <a:t>: 2022101089</a:t>
            </a:r>
          </a:p>
          <a:p>
            <a:pPr algn="ctr"/>
            <a:r>
              <a:rPr lang="en-US" sz="2800" dirty="0">
                <a:solidFill>
                  <a:schemeClr val="bg1"/>
                </a:solidFill>
              </a:rPr>
              <a:t>Yash Shinde: 2022111009</a:t>
            </a:r>
          </a:p>
          <a:p>
            <a:pPr algn="ctr"/>
            <a:r>
              <a:rPr lang="en-US" sz="2800" dirty="0" err="1">
                <a:solidFill>
                  <a:schemeClr val="bg1"/>
                </a:solidFill>
              </a:rPr>
              <a:t>Samyak</a:t>
            </a:r>
            <a:r>
              <a:rPr lang="en-US" sz="2800" dirty="0">
                <a:solidFill>
                  <a:schemeClr val="bg1"/>
                </a:solidFill>
              </a:rPr>
              <a:t> Mishra: 2022101121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9"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0"/>
            <a:ext cx="8515985" cy="10287000"/>
            <a:chOff x="0" y="0"/>
            <a:chExt cx="8515985" cy="10287000"/>
          </a:xfrm>
        </p:grpSpPr>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grpSp>
      <p:sp>
        <p:nvSpPr>
          <p:cNvPr id="11" name="object 11"/>
          <p:cNvSpPr txBox="1">
            <a:spLocks noGrp="1"/>
          </p:cNvSpPr>
          <p:nvPr>
            <p:ph type="title"/>
          </p:nvPr>
        </p:nvSpPr>
        <p:spPr>
          <a:xfrm>
            <a:off x="9477322" y="1244790"/>
            <a:ext cx="2790877" cy="959237"/>
          </a:xfrm>
          <a:prstGeom prst="rect">
            <a:avLst/>
          </a:prstGeom>
        </p:spPr>
        <p:txBody>
          <a:bodyPr vert="horz" wrap="square" lIns="0" tIns="12700" rIns="0" bIns="0" rtlCol="0">
            <a:spAutoFit/>
          </a:bodyPr>
          <a:lstStyle/>
          <a:p>
            <a:pPr marL="12700">
              <a:lnSpc>
                <a:spcPct val="100000"/>
              </a:lnSpc>
              <a:spcBef>
                <a:spcPts val="100"/>
              </a:spcBef>
            </a:pPr>
            <a:r>
              <a:rPr lang="en-US" spc="-550" dirty="0">
                <a:latin typeface="Georgia"/>
                <a:cs typeface="Georgia"/>
              </a:rPr>
              <a:t>I N D E X</a:t>
            </a:r>
            <a:endParaRPr spc="-595" dirty="0">
              <a:latin typeface="Georgia"/>
              <a:cs typeface="Georgia"/>
            </a:endParaRPr>
          </a:p>
        </p:txBody>
      </p:sp>
      <p:sp>
        <p:nvSpPr>
          <p:cNvPr id="12" name="object 12"/>
          <p:cNvSpPr/>
          <p:nvPr/>
        </p:nvSpPr>
        <p:spPr>
          <a:xfrm>
            <a:off x="9447299" y="2656741"/>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13" name="object 13"/>
          <p:cNvSpPr txBox="1"/>
          <p:nvPr/>
        </p:nvSpPr>
        <p:spPr>
          <a:xfrm>
            <a:off x="9447299" y="3448492"/>
            <a:ext cx="7798434" cy="4311015"/>
          </a:xfrm>
          <a:prstGeom prst="rect">
            <a:avLst/>
          </a:prstGeom>
        </p:spPr>
        <p:txBody>
          <a:bodyPr vert="horz" wrap="square" lIns="0" tIns="14604" rIns="0" bIns="0" rtlCol="0">
            <a:spAutoFit/>
          </a:bodyPr>
          <a:lstStyle/>
          <a:p>
            <a:pPr marL="631825" indent="-619760">
              <a:lnSpc>
                <a:spcPct val="100000"/>
              </a:lnSpc>
              <a:spcBef>
                <a:spcPts val="114"/>
              </a:spcBef>
              <a:buAutoNum type="arabicPeriod"/>
              <a:tabLst>
                <a:tab pos="632460" algn="l"/>
              </a:tabLst>
            </a:pPr>
            <a:r>
              <a:rPr lang="en-US" sz="5600" spc="-80" dirty="0">
                <a:solidFill>
                  <a:srgbClr val="6FB0D9"/>
                </a:solidFill>
                <a:latin typeface="Georgia"/>
                <a:cs typeface="Georgia"/>
              </a:rPr>
              <a:t> Motivation</a:t>
            </a:r>
            <a:endParaRPr sz="5600" dirty="0">
              <a:latin typeface="Georgia"/>
              <a:cs typeface="Georgia"/>
            </a:endParaRPr>
          </a:p>
          <a:p>
            <a:pPr marL="761365" indent="-749300">
              <a:lnSpc>
                <a:spcPct val="100000"/>
              </a:lnSpc>
              <a:spcBef>
                <a:spcPts val="30"/>
              </a:spcBef>
              <a:buAutoNum type="arabicPeriod"/>
              <a:tabLst>
                <a:tab pos="762000" algn="l"/>
              </a:tabLst>
            </a:pPr>
            <a:r>
              <a:rPr lang="en-US" sz="5600" spc="-25" dirty="0">
                <a:solidFill>
                  <a:srgbClr val="6FB0D9"/>
                </a:solidFill>
                <a:latin typeface="Georgia"/>
                <a:cs typeface="Georgia"/>
              </a:rPr>
              <a:t>Implementation</a:t>
            </a:r>
            <a:endParaRPr sz="5600" dirty="0">
              <a:latin typeface="Georgia"/>
              <a:cs typeface="Georgia"/>
            </a:endParaRPr>
          </a:p>
          <a:p>
            <a:pPr marL="761365" indent="-749300">
              <a:lnSpc>
                <a:spcPct val="100000"/>
              </a:lnSpc>
              <a:spcBef>
                <a:spcPts val="30"/>
              </a:spcBef>
              <a:buAutoNum type="arabicPeriod"/>
              <a:tabLst>
                <a:tab pos="762000" algn="l"/>
              </a:tabLst>
            </a:pPr>
            <a:r>
              <a:rPr lang="en-US" sz="5600" spc="-10" dirty="0">
                <a:solidFill>
                  <a:srgbClr val="6FB0D9"/>
                </a:solidFill>
                <a:latin typeface="Georgia"/>
                <a:cs typeface="Georgia"/>
              </a:rPr>
              <a:t>Components</a:t>
            </a:r>
            <a:r>
              <a:rPr sz="5600" spc="-160" dirty="0">
                <a:solidFill>
                  <a:srgbClr val="6FB0D9"/>
                </a:solidFill>
                <a:latin typeface="Georgia"/>
                <a:cs typeface="Georgia"/>
              </a:rPr>
              <a:t> </a:t>
            </a:r>
            <a:r>
              <a:rPr lang="en-US" sz="5600" spc="-30" dirty="0">
                <a:solidFill>
                  <a:srgbClr val="6FB0D9"/>
                </a:solidFill>
                <a:latin typeface="Georgia"/>
                <a:cs typeface="Georgia"/>
              </a:rPr>
              <a:t>Required</a:t>
            </a:r>
            <a:endParaRPr sz="5600" dirty="0">
              <a:latin typeface="Georgia"/>
              <a:cs typeface="Georgia"/>
            </a:endParaRPr>
          </a:p>
          <a:p>
            <a:pPr marL="759460" indent="-747395">
              <a:lnSpc>
                <a:spcPct val="100000"/>
              </a:lnSpc>
              <a:spcBef>
                <a:spcPts val="30"/>
              </a:spcBef>
              <a:buAutoNum type="arabicPeriod"/>
              <a:tabLst>
                <a:tab pos="760095" algn="l"/>
              </a:tabLst>
            </a:pPr>
            <a:r>
              <a:rPr lang="en-US" sz="5600" spc="-10" dirty="0">
                <a:solidFill>
                  <a:srgbClr val="6FB0D9"/>
                </a:solidFill>
                <a:latin typeface="Georgia"/>
                <a:cs typeface="Georgia"/>
              </a:rPr>
              <a:t>Timeline</a:t>
            </a:r>
            <a:endParaRPr sz="5600" dirty="0">
              <a:latin typeface="Georgia"/>
              <a:cs typeface="Georgia"/>
            </a:endParaRPr>
          </a:p>
          <a:p>
            <a:pPr marL="761365" indent="-749300">
              <a:lnSpc>
                <a:spcPct val="100000"/>
              </a:lnSpc>
              <a:spcBef>
                <a:spcPts val="30"/>
              </a:spcBef>
              <a:buAutoNum type="arabicPeriod"/>
              <a:tabLst>
                <a:tab pos="762000" algn="l"/>
              </a:tabLst>
            </a:pPr>
            <a:r>
              <a:rPr lang="en-US" sz="5600" spc="20" dirty="0">
                <a:solidFill>
                  <a:srgbClr val="6FB0D9"/>
                </a:solidFill>
                <a:latin typeface="Georgia"/>
                <a:cs typeface="Georgia"/>
              </a:rPr>
              <a:t>Summary</a:t>
            </a:r>
            <a:endParaRPr sz="5600" dirty="0">
              <a:latin typeface="Georgia"/>
              <a:cs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0"/>
              <a:ext cx="7082790" cy="5093970"/>
            </a:xfrm>
            <a:custGeom>
              <a:avLst/>
              <a:gdLst/>
              <a:ahLst/>
              <a:cxnLst/>
              <a:rect l="l" t="t" r="r" b="b"/>
              <a:pathLst>
                <a:path w="7082790" h="5093970">
                  <a:moveTo>
                    <a:pt x="2938869" y="3168319"/>
                  </a:moveTo>
                  <a:lnTo>
                    <a:pt x="1738312" y="1965261"/>
                  </a:lnTo>
                  <a:lnTo>
                    <a:pt x="0" y="3703574"/>
                  </a:lnTo>
                  <a:lnTo>
                    <a:pt x="1200556" y="4906632"/>
                  </a:lnTo>
                  <a:lnTo>
                    <a:pt x="2938869" y="3168319"/>
                  </a:lnTo>
                  <a:close/>
                </a:path>
                <a:path w="7082790" h="5093970">
                  <a:moveTo>
                    <a:pt x="7082752" y="558800"/>
                  </a:moveTo>
                  <a:lnTo>
                    <a:pt x="6523952" y="0"/>
                  </a:lnTo>
                  <a:lnTo>
                    <a:pt x="3813962" y="0"/>
                  </a:lnTo>
                  <a:lnTo>
                    <a:pt x="1944751" y="1869224"/>
                  </a:lnTo>
                  <a:lnTo>
                    <a:pt x="5168963" y="5093436"/>
                  </a:lnTo>
                  <a:lnTo>
                    <a:pt x="7082752" y="3179648"/>
                  </a:lnTo>
                  <a:lnTo>
                    <a:pt x="7082752" y="558800"/>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6353598" y="2419251"/>
            <a:ext cx="3267710" cy="848360"/>
          </a:xfrm>
          <a:prstGeom prst="rect">
            <a:avLst/>
          </a:prstGeom>
        </p:spPr>
        <p:txBody>
          <a:bodyPr vert="horz" wrap="square" lIns="0" tIns="12700" rIns="0" bIns="0" rtlCol="0">
            <a:spAutoFit/>
          </a:bodyPr>
          <a:lstStyle/>
          <a:p>
            <a:pPr marL="12700">
              <a:lnSpc>
                <a:spcPct val="100000"/>
              </a:lnSpc>
              <a:spcBef>
                <a:spcPts val="100"/>
              </a:spcBef>
            </a:pPr>
            <a:r>
              <a:rPr sz="5400" spc="-270" dirty="0">
                <a:latin typeface="Verdana"/>
                <a:cs typeface="Verdana"/>
              </a:rPr>
              <a:t>Motivation</a:t>
            </a:r>
            <a:endParaRPr sz="5400" dirty="0">
              <a:latin typeface="Verdana"/>
              <a:cs typeface="Verdana"/>
            </a:endParaRPr>
          </a:p>
        </p:txBody>
      </p:sp>
      <p:sp>
        <p:nvSpPr>
          <p:cNvPr id="10" name="object 10"/>
          <p:cNvSpPr txBox="1"/>
          <p:nvPr/>
        </p:nvSpPr>
        <p:spPr>
          <a:xfrm>
            <a:off x="1753533" y="4076448"/>
            <a:ext cx="7869555" cy="4961255"/>
          </a:xfrm>
          <a:prstGeom prst="rect">
            <a:avLst/>
          </a:prstGeom>
        </p:spPr>
        <p:txBody>
          <a:bodyPr vert="horz" wrap="square" lIns="0" tIns="12700" rIns="0" bIns="0" rtlCol="0">
            <a:spAutoFit/>
          </a:bodyPr>
          <a:lstStyle/>
          <a:p>
            <a:pPr marL="13970" marR="5080" indent="1189355" algn="r">
              <a:lnSpc>
                <a:spcPct val="100000"/>
              </a:lnSpc>
              <a:spcBef>
                <a:spcPts val="100"/>
              </a:spcBef>
            </a:pPr>
            <a:r>
              <a:rPr sz="2700" spc="190" dirty="0">
                <a:solidFill>
                  <a:srgbClr val="FFFFFF"/>
                </a:solidFill>
                <a:latin typeface="Trebuchet MS"/>
                <a:cs typeface="Trebuchet MS"/>
              </a:rPr>
              <a:t>W</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195" dirty="0">
                <a:solidFill>
                  <a:srgbClr val="FFFFFF"/>
                </a:solidFill>
                <a:latin typeface="Trebuchet MS"/>
                <a:cs typeface="Trebuchet MS"/>
              </a:rPr>
              <a:t>ll</a:t>
            </a:r>
            <a:r>
              <a:rPr sz="2700" spc="-200" dirty="0">
                <a:solidFill>
                  <a:srgbClr val="FFFFFF"/>
                </a:solidFill>
                <a:latin typeface="Trebuchet MS"/>
                <a:cs typeface="Trebuchet MS"/>
              </a:rPr>
              <a:t> </a:t>
            </a:r>
            <a:r>
              <a:rPr sz="2700" spc="-10" dirty="0">
                <a:solidFill>
                  <a:srgbClr val="FFFFFF"/>
                </a:solidFill>
                <a:latin typeface="Trebuchet MS"/>
                <a:cs typeface="Trebuchet MS"/>
              </a:rPr>
              <a:t>k</a:t>
            </a:r>
            <a:r>
              <a:rPr sz="2700" dirty="0">
                <a:solidFill>
                  <a:srgbClr val="FFFFFF"/>
                </a:solidFill>
                <a:latin typeface="Trebuchet MS"/>
                <a:cs typeface="Trebuchet MS"/>
              </a:rPr>
              <a:t>n</a:t>
            </a:r>
            <a:r>
              <a:rPr sz="2700" spc="100" dirty="0">
                <a:solidFill>
                  <a:srgbClr val="FFFFFF"/>
                </a:solidFill>
                <a:latin typeface="Trebuchet MS"/>
                <a:cs typeface="Trebuchet MS"/>
              </a:rPr>
              <a:t>o</a:t>
            </a:r>
            <a:r>
              <a:rPr sz="2700" spc="15" dirty="0">
                <a:solidFill>
                  <a:srgbClr val="FFFFFF"/>
                </a:solidFill>
                <a:latin typeface="Trebuchet MS"/>
                <a:cs typeface="Trebuchet MS"/>
              </a:rPr>
              <a:t>w</a:t>
            </a:r>
            <a:r>
              <a:rPr sz="2700" spc="-200" dirty="0">
                <a:solidFill>
                  <a:srgbClr val="FFFFFF"/>
                </a:solidFill>
                <a:latin typeface="Trebuchet MS"/>
                <a:cs typeface="Trebuchet MS"/>
              </a:rPr>
              <a:t> </a:t>
            </a:r>
            <a:r>
              <a:rPr sz="2700" spc="-185" dirty="0">
                <a:solidFill>
                  <a:srgbClr val="FFFFFF"/>
                </a:solidFill>
                <a:latin typeface="Trebuchet MS"/>
                <a:cs typeface="Trebuchet MS"/>
              </a:rPr>
              <a:t>r</a:t>
            </a:r>
            <a:r>
              <a:rPr sz="2700" spc="100" dirty="0">
                <a:solidFill>
                  <a:srgbClr val="FFFFFF"/>
                </a:solidFill>
                <a:latin typeface="Trebuchet MS"/>
                <a:cs typeface="Trebuchet MS"/>
              </a:rPr>
              <a:t>o</a:t>
            </a:r>
            <a:r>
              <a:rPr sz="2700" spc="-55" dirty="0">
                <a:solidFill>
                  <a:srgbClr val="FFFFFF"/>
                </a:solidFill>
                <a:latin typeface="Trebuchet MS"/>
                <a:cs typeface="Trebuchet MS"/>
              </a:rPr>
              <a:t>b</a:t>
            </a:r>
            <a:r>
              <a:rPr sz="2700" spc="85" dirty="0">
                <a:solidFill>
                  <a:srgbClr val="FFFFFF"/>
                </a:solidFill>
                <a:latin typeface="Trebuchet MS"/>
                <a:cs typeface="Trebuchet MS"/>
              </a:rPr>
              <a:t>o</a:t>
            </a:r>
            <a:r>
              <a:rPr sz="2700" spc="-90" dirty="0">
                <a:solidFill>
                  <a:srgbClr val="FFFFFF"/>
                </a:solidFill>
                <a:latin typeface="Trebuchet MS"/>
                <a:cs typeface="Trebuchet MS"/>
              </a:rPr>
              <a:t>t</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185" dirty="0">
                <a:solidFill>
                  <a:srgbClr val="FFFFFF"/>
                </a:solidFill>
                <a:latin typeface="Trebuchet MS"/>
                <a:cs typeface="Trebuchet MS"/>
              </a:rPr>
              <a:t>r</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55" dirty="0">
                <a:solidFill>
                  <a:srgbClr val="FFFFFF"/>
                </a:solidFill>
                <a:latin typeface="Trebuchet MS"/>
                <a:cs typeface="Trebuchet MS"/>
              </a:rPr>
              <a:t>b</a:t>
            </a:r>
            <a:r>
              <a:rPr sz="2700" spc="-110" dirty="0">
                <a:solidFill>
                  <a:srgbClr val="FFFFFF"/>
                </a:solidFill>
                <a:latin typeface="Trebuchet MS"/>
                <a:cs typeface="Trebuchet MS"/>
              </a:rPr>
              <a:t>e</a:t>
            </a:r>
            <a:r>
              <a:rPr sz="2700" spc="-195" dirty="0">
                <a:solidFill>
                  <a:srgbClr val="FFFFFF"/>
                </a:solidFill>
                <a:latin typeface="Trebuchet MS"/>
                <a:cs typeface="Trebuchet MS"/>
              </a:rPr>
              <a:t>c</a:t>
            </a:r>
            <a:r>
              <a:rPr sz="2700" spc="100" dirty="0">
                <a:solidFill>
                  <a:srgbClr val="FFFFFF"/>
                </a:solidFill>
                <a:latin typeface="Trebuchet MS"/>
                <a:cs typeface="Trebuchet MS"/>
              </a:rPr>
              <a:t>o</a:t>
            </a:r>
            <a:r>
              <a:rPr sz="2700" spc="-10" dirty="0">
                <a:solidFill>
                  <a:srgbClr val="FFFFFF"/>
                </a:solidFill>
                <a:latin typeface="Trebuchet MS"/>
                <a:cs typeface="Trebuchet MS"/>
              </a:rPr>
              <a:t>m</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160" dirty="0">
                <a:solidFill>
                  <a:srgbClr val="FFFFFF"/>
                </a:solidFill>
                <a:latin typeface="Trebuchet MS"/>
                <a:cs typeface="Trebuchet MS"/>
              </a:rPr>
              <a:t>c</a:t>
            </a:r>
            <a:r>
              <a:rPr sz="2700" spc="-185" dirty="0">
                <a:solidFill>
                  <a:srgbClr val="FFFFFF"/>
                </a:solidFill>
                <a:latin typeface="Trebuchet MS"/>
                <a:cs typeface="Trebuchet MS"/>
              </a:rPr>
              <a:t>r</a:t>
            </a:r>
            <a:r>
              <a:rPr sz="2700" spc="-110" dirty="0">
                <a:solidFill>
                  <a:srgbClr val="FFFFFF"/>
                </a:solidFill>
                <a:latin typeface="Trebuchet MS"/>
                <a:cs typeface="Trebuchet MS"/>
              </a:rPr>
              <a:t>e</a:t>
            </a:r>
            <a:r>
              <a:rPr sz="2700" spc="-70" dirty="0">
                <a:solidFill>
                  <a:srgbClr val="FFFFFF"/>
                </a:solidFill>
                <a:latin typeface="Trebuchet MS"/>
                <a:cs typeface="Trebuchet MS"/>
              </a:rPr>
              <a:t>a</a:t>
            </a:r>
            <a:r>
              <a:rPr sz="2700" spc="30" dirty="0">
                <a:solidFill>
                  <a:srgbClr val="FFFFFF"/>
                </a:solidFill>
                <a:latin typeface="Trebuchet MS"/>
                <a:cs typeface="Trebuchet MS"/>
              </a:rPr>
              <a:t>s</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195" dirty="0">
                <a:solidFill>
                  <a:srgbClr val="FFFFFF"/>
                </a:solidFill>
                <a:latin typeface="Trebuchet MS"/>
                <a:cs typeface="Trebuchet MS"/>
              </a:rPr>
              <a:t>l</a:t>
            </a:r>
            <a:r>
              <a:rPr sz="2700" spc="5" dirty="0">
                <a:solidFill>
                  <a:srgbClr val="FFFFFF"/>
                </a:solidFill>
                <a:latin typeface="Trebuchet MS"/>
                <a:cs typeface="Trebuchet MS"/>
              </a:rPr>
              <a:t>y  </a:t>
            </a:r>
            <a:r>
              <a:rPr sz="2700" spc="-170" dirty="0">
                <a:solidFill>
                  <a:srgbClr val="FFFFFF"/>
                </a:solidFill>
                <a:latin typeface="Trebuchet MS"/>
                <a:cs typeface="Trebuchet MS"/>
              </a:rPr>
              <a:t>i</a:t>
            </a:r>
            <a:r>
              <a:rPr sz="2700" spc="-10" dirty="0">
                <a:solidFill>
                  <a:srgbClr val="FFFFFF"/>
                </a:solidFill>
                <a:latin typeface="Trebuchet MS"/>
                <a:cs typeface="Trebuchet MS"/>
              </a:rPr>
              <a:t>m</a:t>
            </a:r>
            <a:r>
              <a:rPr sz="2700" spc="-50" dirty="0">
                <a:solidFill>
                  <a:srgbClr val="FFFFFF"/>
                </a:solidFill>
                <a:latin typeface="Trebuchet MS"/>
                <a:cs typeface="Trebuchet MS"/>
              </a:rPr>
              <a:t>p</a:t>
            </a:r>
            <a:r>
              <a:rPr sz="2700" spc="100" dirty="0">
                <a:solidFill>
                  <a:srgbClr val="FFFFFF"/>
                </a:solidFill>
                <a:latin typeface="Trebuchet MS"/>
                <a:cs typeface="Trebuchet MS"/>
              </a:rPr>
              <a:t>o</a:t>
            </a:r>
            <a:r>
              <a:rPr sz="2700" spc="-140" dirty="0">
                <a:solidFill>
                  <a:srgbClr val="FFFFFF"/>
                </a:solidFill>
                <a:latin typeface="Trebuchet MS"/>
                <a:cs typeface="Trebuchet MS"/>
              </a:rPr>
              <a:t>r</a:t>
            </a:r>
            <a:r>
              <a:rPr sz="2700" spc="-90" dirty="0">
                <a:solidFill>
                  <a:srgbClr val="FFFFFF"/>
                </a:solidFill>
                <a:latin typeface="Trebuchet MS"/>
                <a:cs typeface="Trebuchet MS"/>
              </a:rPr>
              <a:t>t</a:t>
            </a:r>
            <a:r>
              <a:rPr sz="2700" spc="-70" dirty="0">
                <a:solidFill>
                  <a:srgbClr val="FFFFFF"/>
                </a:solidFill>
                <a:latin typeface="Trebuchet MS"/>
                <a:cs typeface="Trebuchet MS"/>
              </a:rPr>
              <a:t>a</a:t>
            </a:r>
            <a:r>
              <a:rPr sz="2700" dirty="0">
                <a:solidFill>
                  <a:srgbClr val="FFFFFF"/>
                </a:solidFill>
                <a:latin typeface="Trebuchet MS"/>
                <a:cs typeface="Trebuchet MS"/>
              </a:rPr>
              <a:t>n</a:t>
            </a:r>
            <a:r>
              <a:rPr sz="2700" spc="-90" dirty="0">
                <a:solidFill>
                  <a:srgbClr val="FFFFFF"/>
                </a:solidFill>
                <a:latin typeface="Trebuchet MS"/>
                <a:cs typeface="Trebuchet MS"/>
              </a:rPr>
              <a:t>t</a:t>
            </a:r>
            <a:r>
              <a:rPr sz="2700" spc="-200" dirty="0">
                <a:solidFill>
                  <a:srgbClr val="FFFFFF"/>
                </a:solidFill>
                <a:latin typeface="Trebuchet MS"/>
                <a:cs typeface="Trebuchet MS"/>
              </a:rPr>
              <a:t> </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200" dirty="0">
                <a:solidFill>
                  <a:srgbClr val="FFFFFF"/>
                </a:solidFill>
                <a:latin typeface="Trebuchet MS"/>
                <a:cs typeface="Trebuchet MS"/>
              </a:rPr>
              <a:t> </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spc="-140" dirty="0">
                <a:solidFill>
                  <a:srgbClr val="FFFFFF"/>
                </a:solidFill>
                <a:latin typeface="Trebuchet MS"/>
                <a:cs typeface="Trebuchet MS"/>
              </a:rPr>
              <a:t>r</a:t>
            </a:r>
            <a:r>
              <a:rPr sz="2700" spc="-200" dirty="0">
                <a:solidFill>
                  <a:srgbClr val="FFFFFF"/>
                </a:solidFill>
                <a:latin typeface="Trebuchet MS"/>
                <a:cs typeface="Trebuchet MS"/>
              </a:rPr>
              <a:t> </a:t>
            </a:r>
            <a:r>
              <a:rPr sz="2700" spc="-195" dirty="0">
                <a:solidFill>
                  <a:srgbClr val="FFFFFF"/>
                </a:solidFill>
                <a:latin typeface="Trebuchet MS"/>
                <a:cs typeface="Trebuchet MS"/>
              </a:rPr>
              <a:t>l</a:t>
            </a:r>
            <a:r>
              <a:rPr sz="2700" spc="-170" dirty="0">
                <a:solidFill>
                  <a:srgbClr val="FFFFFF"/>
                </a:solidFill>
                <a:latin typeface="Trebuchet MS"/>
                <a:cs typeface="Trebuchet MS"/>
              </a:rPr>
              <a:t>i</a:t>
            </a:r>
            <a:r>
              <a:rPr sz="2700" spc="-20" dirty="0">
                <a:solidFill>
                  <a:srgbClr val="FFFFFF"/>
                </a:solidFill>
                <a:latin typeface="Trebuchet MS"/>
                <a:cs typeface="Trebuchet MS"/>
              </a:rPr>
              <a:t>v</a:t>
            </a:r>
            <a:r>
              <a:rPr sz="2700" spc="-110" dirty="0">
                <a:solidFill>
                  <a:srgbClr val="FFFFFF"/>
                </a:solidFill>
                <a:latin typeface="Trebuchet MS"/>
                <a:cs typeface="Trebuchet MS"/>
              </a:rPr>
              <a:t>e</a:t>
            </a:r>
            <a:r>
              <a:rPr sz="2700" spc="30" dirty="0">
                <a:solidFill>
                  <a:srgbClr val="FFFFFF"/>
                </a:solidFill>
                <a:latin typeface="Trebuchet MS"/>
                <a:cs typeface="Trebuchet MS"/>
              </a:rPr>
              <a:t>s</a:t>
            </a:r>
            <a:r>
              <a:rPr sz="2700" spc="-425" dirty="0">
                <a:solidFill>
                  <a:srgbClr val="FFFFFF"/>
                </a:solidFill>
                <a:latin typeface="Trebuchet MS"/>
                <a:cs typeface="Trebuchet MS"/>
              </a:rPr>
              <a:t>,</a:t>
            </a:r>
            <a:r>
              <a:rPr sz="2700" spc="-200" dirty="0">
                <a:solidFill>
                  <a:srgbClr val="FFFFFF"/>
                </a:solidFill>
                <a:latin typeface="Trebuchet MS"/>
                <a:cs typeface="Trebuchet MS"/>
              </a:rPr>
              <a:t> </a:t>
            </a:r>
            <a:r>
              <a:rPr sz="2700" spc="-50" dirty="0">
                <a:solidFill>
                  <a:srgbClr val="FFFFFF"/>
                </a:solidFill>
                <a:latin typeface="Trebuchet MS"/>
                <a:cs typeface="Trebuchet MS"/>
              </a:rPr>
              <a:t>d</a:t>
            </a:r>
            <a:r>
              <a:rPr sz="2700" spc="100" dirty="0">
                <a:solidFill>
                  <a:srgbClr val="FFFFFF"/>
                </a:solidFill>
                <a:latin typeface="Trebuchet MS"/>
                <a:cs typeface="Trebuchet MS"/>
              </a:rPr>
              <a:t>o</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90" dirty="0">
                <a:solidFill>
                  <a:srgbClr val="FFFFFF"/>
                </a:solidFill>
                <a:latin typeface="Trebuchet MS"/>
                <a:cs typeface="Trebuchet MS"/>
              </a:rPr>
              <a:t>t</a:t>
            </a:r>
            <a:r>
              <a:rPr sz="2700" spc="-70" dirty="0">
                <a:solidFill>
                  <a:srgbClr val="FFFFFF"/>
                </a:solidFill>
                <a:latin typeface="Trebuchet MS"/>
                <a:cs typeface="Trebuchet MS"/>
              </a:rPr>
              <a:t>a</a:t>
            </a:r>
            <a:r>
              <a:rPr sz="2700" spc="30" dirty="0">
                <a:solidFill>
                  <a:srgbClr val="FFFFFF"/>
                </a:solidFill>
                <a:latin typeface="Trebuchet MS"/>
                <a:cs typeface="Trebuchet MS"/>
              </a:rPr>
              <a:t>s</a:t>
            </a:r>
            <a:r>
              <a:rPr sz="2700" spc="-10" dirty="0">
                <a:solidFill>
                  <a:srgbClr val="FFFFFF"/>
                </a:solidFill>
                <a:latin typeface="Trebuchet MS"/>
                <a:cs typeface="Trebuchet MS"/>
              </a:rPr>
              <a:t>k</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80" dirty="0">
                <a:solidFill>
                  <a:srgbClr val="FFFFFF"/>
                </a:solidFill>
                <a:latin typeface="Trebuchet MS"/>
                <a:cs typeface="Trebuchet MS"/>
              </a:rPr>
              <a:t>f</a:t>
            </a:r>
            <a:r>
              <a:rPr sz="2700" spc="-185" dirty="0">
                <a:solidFill>
                  <a:srgbClr val="FFFFFF"/>
                </a:solidFill>
                <a:latin typeface="Trebuchet MS"/>
                <a:cs typeface="Trebuchet MS"/>
              </a:rPr>
              <a:t>r</a:t>
            </a:r>
            <a:r>
              <a:rPr sz="2700" spc="100" dirty="0">
                <a:solidFill>
                  <a:srgbClr val="FFFFFF"/>
                </a:solidFill>
                <a:latin typeface="Trebuchet MS"/>
                <a:cs typeface="Trebuchet MS"/>
              </a:rPr>
              <a:t>o</a:t>
            </a:r>
            <a:r>
              <a:rPr sz="2700" spc="-10" dirty="0">
                <a:solidFill>
                  <a:srgbClr val="FFFFFF"/>
                </a:solidFill>
                <a:latin typeface="Trebuchet MS"/>
                <a:cs typeface="Trebuchet MS"/>
              </a:rPr>
              <a:t>m</a:t>
            </a:r>
            <a:r>
              <a:rPr sz="2700" spc="-200" dirty="0">
                <a:solidFill>
                  <a:srgbClr val="FFFFFF"/>
                </a:solidFill>
                <a:latin typeface="Trebuchet MS"/>
                <a:cs typeface="Trebuchet MS"/>
              </a:rPr>
              <a:t> </a:t>
            </a:r>
            <a:r>
              <a:rPr sz="2700" spc="-50" dirty="0">
                <a:solidFill>
                  <a:srgbClr val="FFFFFF"/>
                </a:solidFill>
                <a:latin typeface="Trebuchet MS"/>
                <a:cs typeface="Trebuchet MS"/>
              </a:rPr>
              <a:t>d</a:t>
            </a:r>
            <a:r>
              <a:rPr sz="2700" spc="-110" dirty="0">
                <a:solidFill>
                  <a:srgbClr val="FFFFFF"/>
                </a:solidFill>
                <a:latin typeface="Trebuchet MS"/>
                <a:cs typeface="Trebuchet MS"/>
              </a:rPr>
              <a:t>e</a:t>
            </a:r>
            <a:r>
              <a:rPr sz="2700" spc="-195" dirty="0">
                <a:solidFill>
                  <a:srgbClr val="FFFFFF"/>
                </a:solidFill>
                <a:latin typeface="Trebuchet MS"/>
                <a:cs typeface="Trebuchet MS"/>
              </a:rPr>
              <a:t>l</a:t>
            </a:r>
            <a:r>
              <a:rPr sz="2700" spc="-170" dirty="0">
                <a:solidFill>
                  <a:srgbClr val="FFFFFF"/>
                </a:solidFill>
                <a:latin typeface="Trebuchet MS"/>
                <a:cs typeface="Trebuchet MS"/>
              </a:rPr>
              <a:t>i</a:t>
            </a:r>
            <a:r>
              <a:rPr sz="2700" spc="-20" dirty="0">
                <a:solidFill>
                  <a:srgbClr val="FFFFFF"/>
                </a:solidFill>
                <a:latin typeface="Trebuchet MS"/>
                <a:cs typeface="Trebuchet MS"/>
              </a:rPr>
              <a:t>v</a:t>
            </a:r>
            <a:r>
              <a:rPr sz="2700" spc="-110" dirty="0">
                <a:solidFill>
                  <a:srgbClr val="FFFFFF"/>
                </a:solidFill>
                <a:latin typeface="Trebuchet MS"/>
                <a:cs typeface="Trebuchet MS"/>
              </a:rPr>
              <a:t>e</a:t>
            </a:r>
            <a:r>
              <a:rPr sz="2700" spc="-140" dirty="0">
                <a:solidFill>
                  <a:srgbClr val="FFFFFF"/>
                </a:solidFill>
                <a:latin typeface="Trebuchet MS"/>
                <a:cs typeface="Trebuchet MS"/>
              </a:rPr>
              <a:t>r</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70" dirty="0">
                <a:solidFill>
                  <a:srgbClr val="FFFFFF"/>
                </a:solidFill>
                <a:latin typeface="Trebuchet MS"/>
                <a:cs typeface="Trebuchet MS"/>
              </a:rPr>
              <a:t>g  </a:t>
            </a:r>
            <a:r>
              <a:rPr sz="2700" spc="-50" dirty="0">
                <a:solidFill>
                  <a:srgbClr val="FFFFFF"/>
                </a:solidFill>
                <a:latin typeface="Trebuchet MS"/>
                <a:cs typeface="Trebuchet MS"/>
              </a:rPr>
              <a:t>p</a:t>
            </a:r>
            <a:r>
              <a:rPr sz="2700" spc="-70" dirty="0">
                <a:solidFill>
                  <a:srgbClr val="FFFFFF"/>
                </a:solidFill>
                <a:latin typeface="Trebuchet MS"/>
                <a:cs typeface="Trebuchet MS"/>
              </a:rPr>
              <a:t>a</a:t>
            </a:r>
            <a:r>
              <a:rPr sz="2700" spc="-160" dirty="0">
                <a:solidFill>
                  <a:srgbClr val="FFFFFF"/>
                </a:solidFill>
                <a:latin typeface="Trebuchet MS"/>
                <a:cs typeface="Trebuchet MS"/>
              </a:rPr>
              <a:t>c</a:t>
            </a:r>
            <a:r>
              <a:rPr sz="2700" spc="-10" dirty="0">
                <a:solidFill>
                  <a:srgbClr val="FFFFFF"/>
                </a:solidFill>
                <a:latin typeface="Trebuchet MS"/>
                <a:cs typeface="Trebuchet MS"/>
              </a:rPr>
              <a:t>k</a:t>
            </a:r>
            <a:r>
              <a:rPr sz="2700" spc="-70" dirty="0">
                <a:solidFill>
                  <a:srgbClr val="FFFFFF"/>
                </a:solidFill>
                <a:latin typeface="Trebuchet MS"/>
                <a:cs typeface="Trebuchet MS"/>
              </a:rPr>
              <a:t>a</a:t>
            </a:r>
            <a:r>
              <a:rPr sz="2700" spc="95" dirty="0">
                <a:solidFill>
                  <a:srgbClr val="FFFFFF"/>
                </a:solidFill>
                <a:latin typeface="Trebuchet MS"/>
                <a:cs typeface="Trebuchet MS"/>
              </a:rPr>
              <a:t>g</a:t>
            </a:r>
            <a:r>
              <a:rPr sz="2700" spc="-110" dirty="0">
                <a:solidFill>
                  <a:srgbClr val="FFFFFF"/>
                </a:solidFill>
                <a:latin typeface="Trebuchet MS"/>
                <a:cs typeface="Trebuchet MS"/>
              </a:rPr>
              <a:t>e</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105" dirty="0">
                <a:solidFill>
                  <a:srgbClr val="FFFFFF"/>
                </a:solidFill>
                <a:latin typeface="Trebuchet MS"/>
                <a:cs typeface="Trebuchet MS"/>
              </a:rPr>
              <a:t>t</a:t>
            </a:r>
            <a:r>
              <a:rPr sz="2700" spc="100" dirty="0">
                <a:solidFill>
                  <a:srgbClr val="FFFFFF"/>
                </a:solidFill>
                <a:latin typeface="Trebuchet MS"/>
                <a:cs typeface="Trebuchet MS"/>
              </a:rPr>
              <a:t>o</a:t>
            </a:r>
            <a:r>
              <a:rPr sz="2700" spc="-200" dirty="0">
                <a:solidFill>
                  <a:srgbClr val="FFFFFF"/>
                </a:solidFill>
                <a:latin typeface="Trebuchet MS"/>
                <a:cs typeface="Trebuchet MS"/>
              </a:rPr>
              <a:t> </a:t>
            </a:r>
            <a:r>
              <a:rPr sz="2700" spc="-130" dirty="0">
                <a:solidFill>
                  <a:srgbClr val="FFFFFF"/>
                </a:solidFill>
                <a:latin typeface="Trebuchet MS"/>
                <a:cs typeface="Trebuchet MS"/>
              </a:rPr>
              <a:t>e</a:t>
            </a:r>
            <a:r>
              <a:rPr sz="2700" spc="35" dirty="0">
                <a:solidFill>
                  <a:srgbClr val="FFFFFF"/>
                </a:solidFill>
                <a:latin typeface="Trebuchet MS"/>
                <a:cs typeface="Trebuchet MS"/>
              </a:rPr>
              <a:t>x</a:t>
            </a:r>
            <a:r>
              <a:rPr sz="2700" spc="-50" dirty="0">
                <a:solidFill>
                  <a:srgbClr val="FFFFFF"/>
                </a:solidFill>
                <a:latin typeface="Trebuchet MS"/>
                <a:cs typeface="Trebuchet MS"/>
              </a:rPr>
              <a:t>p</a:t>
            </a:r>
            <a:r>
              <a:rPr sz="2700" spc="-195" dirty="0">
                <a:solidFill>
                  <a:srgbClr val="FFFFFF"/>
                </a:solidFill>
                <a:latin typeface="Trebuchet MS"/>
                <a:cs typeface="Trebuchet MS"/>
              </a:rPr>
              <a:t>l</a:t>
            </a:r>
            <a:r>
              <a:rPr sz="2700" spc="100" dirty="0">
                <a:solidFill>
                  <a:srgbClr val="FFFFFF"/>
                </a:solidFill>
                <a:latin typeface="Trebuchet MS"/>
                <a:cs typeface="Trebuchet MS"/>
              </a:rPr>
              <a:t>o</a:t>
            </a:r>
            <a:r>
              <a:rPr sz="2700" spc="-140" dirty="0">
                <a:solidFill>
                  <a:srgbClr val="FFFFFF"/>
                </a:solidFill>
                <a:latin typeface="Trebuchet MS"/>
                <a:cs typeface="Trebuchet MS"/>
              </a:rPr>
              <a:t>r</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55" dirty="0">
                <a:solidFill>
                  <a:srgbClr val="FFFFFF"/>
                </a:solidFill>
                <a:latin typeface="Trebuchet MS"/>
                <a:cs typeface="Trebuchet MS"/>
              </a:rPr>
              <a:t>u</a:t>
            </a:r>
            <a:r>
              <a:rPr sz="2700" dirty="0">
                <a:solidFill>
                  <a:srgbClr val="FFFFFF"/>
                </a:solidFill>
                <a:latin typeface="Trebuchet MS"/>
                <a:cs typeface="Trebuchet MS"/>
              </a:rPr>
              <a:t>n</a:t>
            </a:r>
            <a:r>
              <a:rPr sz="2700" spc="-10" dirty="0">
                <a:solidFill>
                  <a:srgbClr val="FFFFFF"/>
                </a:solidFill>
                <a:latin typeface="Trebuchet MS"/>
                <a:cs typeface="Trebuchet MS"/>
              </a:rPr>
              <a:t>k</a:t>
            </a:r>
            <a:r>
              <a:rPr sz="2700" dirty="0">
                <a:solidFill>
                  <a:srgbClr val="FFFFFF"/>
                </a:solidFill>
                <a:latin typeface="Trebuchet MS"/>
                <a:cs typeface="Trebuchet MS"/>
              </a:rPr>
              <a:t>n</a:t>
            </a:r>
            <a:r>
              <a:rPr sz="2700" spc="100" dirty="0">
                <a:solidFill>
                  <a:srgbClr val="FFFFFF"/>
                </a:solidFill>
                <a:latin typeface="Trebuchet MS"/>
                <a:cs typeface="Trebuchet MS"/>
              </a:rPr>
              <a:t>o</a:t>
            </a:r>
            <a:r>
              <a:rPr sz="2700" spc="15" dirty="0">
                <a:solidFill>
                  <a:srgbClr val="FFFFFF"/>
                </a:solidFill>
                <a:latin typeface="Trebuchet MS"/>
                <a:cs typeface="Trebuchet MS"/>
              </a:rPr>
              <a:t>w</a:t>
            </a:r>
            <a:r>
              <a:rPr sz="2700" dirty="0">
                <a:solidFill>
                  <a:srgbClr val="FFFFFF"/>
                </a:solidFill>
                <a:latin typeface="Trebuchet MS"/>
                <a:cs typeface="Trebuchet MS"/>
              </a:rPr>
              <a:t>n</a:t>
            </a:r>
            <a:r>
              <a:rPr sz="2700" spc="-200" dirty="0">
                <a:solidFill>
                  <a:srgbClr val="FFFFFF"/>
                </a:solidFill>
                <a:latin typeface="Trebuchet MS"/>
                <a:cs typeface="Trebuchet MS"/>
              </a:rPr>
              <a:t> </a:t>
            </a:r>
            <a:r>
              <a:rPr sz="2700" spc="-50" dirty="0">
                <a:solidFill>
                  <a:srgbClr val="FFFFFF"/>
                </a:solidFill>
                <a:latin typeface="Trebuchet MS"/>
                <a:cs typeface="Trebuchet MS"/>
              </a:rPr>
              <a:t>p</a:t>
            </a:r>
            <a:r>
              <a:rPr sz="2700" spc="-195" dirty="0">
                <a:solidFill>
                  <a:srgbClr val="FFFFFF"/>
                </a:solidFill>
                <a:latin typeface="Trebuchet MS"/>
                <a:cs typeface="Trebuchet MS"/>
              </a:rPr>
              <a:t>l</a:t>
            </a:r>
            <a:r>
              <a:rPr sz="2700" spc="-70" dirty="0">
                <a:solidFill>
                  <a:srgbClr val="FFFFFF"/>
                </a:solidFill>
                <a:latin typeface="Trebuchet MS"/>
                <a:cs typeface="Trebuchet MS"/>
              </a:rPr>
              <a:t>a</a:t>
            </a:r>
            <a:r>
              <a:rPr sz="2700" spc="-195" dirty="0">
                <a:solidFill>
                  <a:srgbClr val="FFFFFF"/>
                </a:solidFill>
                <a:latin typeface="Trebuchet MS"/>
                <a:cs typeface="Trebuchet MS"/>
              </a:rPr>
              <a:t>c</a:t>
            </a:r>
            <a:r>
              <a:rPr sz="2700" spc="-110" dirty="0">
                <a:solidFill>
                  <a:srgbClr val="FFFFFF"/>
                </a:solidFill>
                <a:latin typeface="Trebuchet MS"/>
                <a:cs typeface="Trebuchet MS"/>
              </a:rPr>
              <a:t>e</a:t>
            </a:r>
            <a:r>
              <a:rPr sz="2700" spc="30" dirty="0">
                <a:solidFill>
                  <a:srgbClr val="FFFFFF"/>
                </a:solidFill>
                <a:latin typeface="Trebuchet MS"/>
                <a:cs typeface="Trebuchet MS"/>
              </a:rPr>
              <a:t>s</a:t>
            </a:r>
            <a:r>
              <a:rPr sz="2700" spc="-395" dirty="0">
                <a:solidFill>
                  <a:srgbClr val="FFFFFF"/>
                </a:solidFill>
                <a:latin typeface="Trebuchet MS"/>
                <a:cs typeface="Trebuchet MS"/>
              </a:rPr>
              <a:t>.</a:t>
            </a:r>
            <a:r>
              <a:rPr sz="2700" spc="-200" dirty="0">
                <a:solidFill>
                  <a:srgbClr val="FFFFFF"/>
                </a:solidFill>
                <a:latin typeface="Trebuchet MS"/>
                <a:cs typeface="Trebuchet MS"/>
              </a:rPr>
              <a:t> </a:t>
            </a:r>
            <a:r>
              <a:rPr sz="2700" spc="20" dirty="0">
                <a:solidFill>
                  <a:srgbClr val="FFFFFF"/>
                </a:solidFill>
                <a:latin typeface="Trebuchet MS"/>
                <a:cs typeface="Trebuchet MS"/>
              </a:rPr>
              <a:t>B</a:t>
            </a:r>
            <a:r>
              <a:rPr sz="2700" spc="-55" dirty="0">
                <a:solidFill>
                  <a:srgbClr val="FFFFFF"/>
                </a:solidFill>
                <a:latin typeface="Trebuchet MS"/>
                <a:cs typeface="Trebuchet MS"/>
              </a:rPr>
              <a:t>u</a:t>
            </a:r>
            <a:r>
              <a:rPr sz="2700" spc="-90" dirty="0">
                <a:solidFill>
                  <a:srgbClr val="FFFFFF"/>
                </a:solidFill>
                <a:latin typeface="Trebuchet MS"/>
                <a:cs typeface="Trebuchet MS"/>
              </a:rPr>
              <a:t>t</a:t>
            </a:r>
            <a:r>
              <a:rPr sz="2700" spc="-200" dirty="0">
                <a:solidFill>
                  <a:srgbClr val="FFFFFF"/>
                </a:solidFill>
                <a:latin typeface="Trebuchet MS"/>
                <a:cs typeface="Trebuchet MS"/>
              </a:rPr>
              <a:t> </a:t>
            </a:r>
            <a:r>
              <a:rPr sz="2700" spc="-90" dirty="0">
                <a:solidFill>
                  <a:srgbClr val="FFFFFF"/>
                </a:solidFill>
                <a:latin typeface="Trebuchet MS"/>
                <a:cs typeface="Trebuchet MS"/>
              </a:rPr>
              <a:t>t</a:t>
            </a:r>
            <a:r>
              <a:rPr sz="2700" spc="-5" dirty="0">
                <a:solidFill>
                  <a:srgbClr val="FFFFFF"/>
                </a:solidFill>
                <a:latin typeface="Trebuchet MS"/>
                <a:cs typeface="Trebuchet MS"/>
              </a:rPr>
              <a:t>h</a:t>
            </a:r>
            <a:r>
              <a:rPr sz="2700" spc="-110" dirty="0">
                <a:solidFill>
                  <a:srgbClr val="FFFFFF"/>
                </a:solidFill>
                <a:latin typeface="Trebuchet MS"/>
                <a:cs typeface="Trebuchet MS"/>
              </a:rPr>
              <a:t>e</a:t>
            </a:r>
            <a:r>
              <a:rPr sz="2700" spc="-185" dirty="0">
                <a:solidFill>
                  <a:srgbClr val="FFFFFF"/>
                </a:solidFill>
                <a:latin typeface="Trebuchet MS"/>
                <a:cs typeface="Trebuchet MS"/>
              </a:rPr>
              <a:t>r</a:t>
            </a:r>
            <a:r>
              <a:rPr sz="2700" spc="-110" dirty="0">
                <a:solidFill>
                  <a:srgbClr val="FFFFFF"/>
                </a:solidFill>
                <a:latin typeface="Trebuchet MS"/>
                <a:cs typeface="Trebuchet MS"/>
              </a:rPr>
              <a:t>e</a:t>
            </a:r>
            <a:r>
              <a:rPr sz="2700" spc="-470" dirty="0">
                <a:solidFill>
                  <a:srgbClr val="FFFFFF"/>
                </a:solidFill>
                <a:latin typeface="Trebuchet MS"/>
                <a:cs typeface="Trebuchet MS"/>
              </a:rPr>
              <a:t>’</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50" dirty="0">
                <a:solidFill>
                  <a:srgbClr val="FFFFFF"/>
                </a:solidFill>
                <a:latin typeface="Trebuchet MS"/>
                <a:cs typeface="Trebuchet MS"/>
              </a:rPr>
              <a:t>a  </a:t>
            </a:r>
            <a:r>
              <a:rPr sz="2700" spc="-40" dirty="0">
                <a:solidFill>
                  <a:srgbClr val="FFFFFF"/>
                </a:solidFill>
                <a:latin typeface="Trebuchet MS"/>
                <a:cs typeface="Trebuchet MS"/>
              </a:rPr>
              <a:t>big</a:t>
            </a:r>
            <a:r>
              <a:rPr sz="2700" spc="-200" dirty="0">
                <a:solidFill>
                  <a:srgbClr val="FFFFFF"/>
                </a:solidFill>
                <a:latin typeface="Trebuchet MS"/>
                <a:cs typeface="Trebuchet MS"/>
              </a:rPr>
              <a:t> </a:t>
            </a:r>
            <a:r>
              <a:rPr sz="2700" spc="-85" dirty="0">
                <a:solidFill>
                  <a:srgbClr val="FFFFFF"/>
                </a:solidFill>
                <a:latin typeface="Trebuchet MS"/>
                <a:cs typeface="Trebuchet MS"/>
              </a:rPr>
              <a:t>challenge</a:t>
            </a:r>
            <a:r>
              <a:rPr sz="2700" spc="-200" dirty="0">
                <a:solidFill>
                  <a:srgbClr val="FFFFFF"/>
                </a:solidFill>
                <a:latin typeface="Trebuchet MS"/>
                <a:cs typeface="Trebuchet MS"/>
              </a:rPr>
              <a:t> </a:t>
            </a:r>
            <a:r>
              <a:rPr sz="2700" spc="-50" dirty="0">
                <a:solidFill>
                  <a:srgbClr val="FFFFFF"/>
                </a:solidFill>
                <a:latin typeface="Trebuchet MS"/>
                <a:cs typeface="Trebuchet MS"/>
              </a:rPr>
              <a:t>they</a:t>
            </a:r>
            <a:r>
              <a:rPr sz="2700" spc="-195" dirty="0">
                <a:solidFill>
                  <a:srgbClr val="FFFFFF"/>
                </a:solidFill>
                <a:latin typeface="Trebuchet MS"/>
                <a:cs typeface="Trebuchet MS"/>
              </a:rPr>
              <a:t> </a:t>
            </a:r>
            <a:r>
              <a:rPr sz="2700" spc="-160" dirty="0">
                <a:solidFill>
                  <a:srgbClr val="FFFFFF"/>
                </a:solidFill>
                <a:latin typeface="Trebuchet MS"/>
                <a:cs typeface="Trebuchet MS"/>
              </a:rPr>
              <a:t>face:</a:t>
            </a:r>
            <a:r>
              <a:rPr sz="2700" spc="-200" dirty="0">
                <a:solidFill>
                  <a:srgbClr val="FFFFFF"/>
                </a:solidFill>
                <a:latin typeface="Trebuchet MS"/>
                <a:cs typeface="Trebuchet MS"/>
              </a:rPr>
              <a:t> </a:t>
            </a:r>
            <a:r>
              <a:rPr sz="2700" spc="35" dirty="0">
                <a:solidFill>
                  <a:srgbClr val="FFFFFF"/>
                </a:solidFill>
                <a:latin typeface="Trebuchet MS"/>
                <a:cs typeface="Trebuchet MS"/>
              </a:rPr>
              <a:t>how</a:t>
            </a:r>
            <a:r>
              <a:rPr sz="2700" spc="-200" dirty="0">
                <a:solidFill>
                  <a:srgbClr val="FFFFFF"/>
                </a:solidFill>
                <a:latin typeface="Trebuchet MS"/>
                <a:cs typeface="Trebuchet MS"/>
              </a:rPr>
              <a:t> </a:t>
            </a:r>
            <a:r>
              <a:rPr sz="2700" spc="-5" dirty="0">
                <a:solidFill>
                  <a:srgbClr val="FFFFFF"/>
                </a:solidFill>
                <a:latin typeface="Trebuchet MS"/>
                <a:cs typeface="Trebuchet MS"/>
              </a:rPr>
              <a:t>to</a:t>
            </a:r>
            <a:r>
              <a:rPr sz="2700" spc="-195" dirty="0">
                <a:solidFill>
                  <a:srgbClr val="FFFFFF"/>
                </a:solidFill>
                <a:latin typeface="Trebuchet MS"/>
                <a:cs typeface="Trebuchet MS"/>
              </a:rPr>
              <a:t> </a:t>
            </a:r>
            <a:r>
              <a:rPr sz="2700" spc="-15" dirty="0">
                <a:solidFill>
                  <a:srgbClr val="FFFFFF"/>
                </a:solidFill>
                <a:latin typeface="Trebuchet MS"/>
                <a:cs typeface="Trebuchet MS"/>
              </a:rPr>
              <a:t>move</a:t>
            </a:r>
            <a:r>
              <a:rPr sz="2700" spc="-200" dirty="0">
                <a:solidFill>
                  <a:srgbClr val="FFFFFF"/>
                </a:solidFill>
                <a:latin typeface="Trebuchet MS"/>
                <a:cs typeface="Trebuchet MS"/>
              </a:rPr>
              <a:t> </a:t>
            </a:r>
            <a:r>
              <a:rPr sz="2700" spc="-45" dirty="0">
                <a:solidFill>
                  <a:srgbClr val="FFFFFF"/>
                </a:solidFill>
                <a:latin typeface="Trebuchet MS"/>
                <a:cs typeface="Trebuchet MS"/>
              </a:rPr>
              <a:t>around</a:t>
            </a:r>
            <a:r>
              <a:rPr sz="2700" spc="-195" dirty="0">
                <a:solidFill>
                  <a:srgbClr val="FFFFFF"/>
                </a:solidFill>
                <a:latin typeface="Trebuchet MS"/>
                <a:cs typeface="Trebuchet MS"/>
              </a:rPr>
              <a:t> </a:t>
            </a:r>
            <a:r>
              <a:rPr sz="2700" spc="-40" dirty="0">
                <a:solidFill>
                  <a:srgbClr val="FFFFFF"/>
                </a:solidFill>
                <a:latin typeface="Trebuchet MS"/>
                <a:cs typeface="Trebuchet MS"/>
              </a:rPr>
              <a:t>without </a:t>
            </a:r>
            <a:r>
              <a:rPr sz="2700" spc="-800" dirty="0">
                <a:solidFill>
                  <a:srgbClr val="FFFFFF"/>
                </a:solidFill>
                <a:latin typeface="Trebuchet MS"/>
                <a:cs typeface="Trebuchet MS"/>
              </a:rPr>
              <a:t> </a:t>
            </a:r>
            <a:r>
              <a:rPr sz="2700" spc="-35" dirty="0">
                <a:solidFill>
                  <a:srgbClr val="FFFFFF"/>
                </a:solidFill>
                <a:latin typeface="Trebuchet MS"/>
                <a:cs typeface="Trebuchet MS"/>
              </a:rPr>
              <a:t>bumping</a:t>
            </a:r>
            <a:r>
              <a:rPr sz="2700" spc="-200" dirty="0">
                <a:solidFill>
                  <a:srgbClr val="FFFFFF"/>
                </a:solidFill>
                <a:latin typeface="Trebuchet MS"/>
                <a:cs typeface="Trebuchet MS"/>
              </a:rPr>
              <a:t> </a:t>
            </a:r>
            <a:r>
              <a:rPr sz="2700" spc="-45" dirty="0">
                <a:solidFill>
                  <a:srgbClr val="FFFFFF"/>
                </a:solidFill>
                <a:latin typeface="Trebuchet MS"/>
                <a:cs typeface="Trebuchet MS"/>
              </a:rPr>
              <a:t>into</a:t>
            </a:r>
            <a:r>
              <a:rPr sz="2700" spc="-195" dirty="0">
                <a:solidFill>
                  <a:srgbClr val="FFFFFF"/>
                </a:solidFill>
                <a:latin typeface="Trebuchet MS"/>
                <a:cs typeface="Trebuchet MS"/>
              </a:rPr>
              <a:t> </a:t>
            </a:r>
            <a:r>
              <a:rPr sz="2700" spc="-75" dirty="0">
                <a:solidFill>
                  <a:srgbClr val="FFFFFF"/>
                </a:solidFill>
                <a:latin typeface="Trebuchet MS"/>
                <a:cs typeface="Trebuchet MS"/>
              </a:rPr>
              <a:t>things.</a:t>
            </a:r>
            <a:r>
              <a:rPr sz="2700" spc="-195" dirty="0">
                <a:solidFill>
                  <a:srgbClr val="FFFFFF"/>
                </a:solidFill>
                <a:latin typeface="Trebuchet MS"/>
                <a:cs typeface="Trebuchet MS"/>
              </a:rPr>
              <a:t> </a:t>
            </a:r>
            <a:r>
              <a:rPr sz="2700" spc="10" dirty="0">
                <a:solidFill>
                  <a:srgbClr val="FFFFFF"/>
                </a:solidFill>
                <a:latin typeface="Trebuchet MS"/>
                <a:cs typeface="Trebuchet MS"/>
              </a:rPr>
              <a:t>Our</a:t>
            </a:r>
            <a:r>
              <a:rPr sz="2700" spc="-195" dirty="0">
                <a:solidFill>
                  <a:srgbClr val="FFFFFF"/>
                </a:solidFill>
                <a:latin typeface="Trebuchet MS"/>
                <a:cs typeface="Trebuchet MS"/>
              </a:rPr>
              <a:t> </a:t>
            </a:r>
            <a:r>
              <a:rPr sz="2700" spc="-165" dirty="0">
                <a:solidFill>
                  <a:srgbClr val="FFFFFF"/>
                </a:solidFill>
                <a:latin typeface="Trebuchet MS"/>
                <a:cs typeface="Trebuchet MS"/>
              </a:rPr>
              <a:t>project,</a:t>
            </a:r>
            <a:r>
              <a:rPr sz="2700" spc="-195" dirty="0">
                <a:solidFill>
                  <a:srgbClr val="FFFFFF"/>
                </a:solidFill>
                <a:latin typeface="Trebuchet MS"/>
                <a:cs typeface="Trebuchet MS"/>
              </a:rPr>
              <a:t> </a:t>
            </a:r>
            <a:r>
              <a:rPr sz="2700" spc="-100" dirty="0">
                <a:solidFill>
                  <a:srgbClr val="FFFFFF"/>
                </a:solidFill>
                <a:latin typeface="Trebuchet MS"/>
                <a:cs typeface="Trebuchet MS"/>
              </a:rPr>
              <a:t>“Obstacle</a:t>
            </a:r>
            <a:r>
              <a:rPr sz="2700" spc="-195" dirty="0">
                <a:solidFill>
                  <a:srgbClr val="FFFFFF"/>
                </a:solidFill>
                <a:latin typeface="Trebuchet MS"/>
                <a:cs typeface="Trebuchet MS"/>
              </a:rPr>
              <a:t> </a:t>
            </a:r>
            <a:r>
              <a:rPr sz="2700" spc="-65" dirty="0">
                <a:solidFill>
                  <a:srgbClr val="FFFFFF"/>
                </a:solidFill>
                <a:latin typeface="Trebuchet MS"/>
                <a:cs typeface="Trebuchet MS"/>
              </a:rPr>
              <a:t>avoidance </a:t>
            </a:r>
            <a:r>
              <a:rPr sz="2700" spc="-800" dirty="0">
                <a:solidFill>
                  <a:srgbClr val="FFFFFF"/>
                </a:solidFill>
                <a:latin typeface="Trebuchet MS"/>
                <a:cs typeface="Trebuchet MS"/>
              </a:rPr>
              <a:t> </a:t>
            </a:r>
            <a:r>
              <a:rPr sz="2700" spc="-105" dirty="0">
                <a:solidFill>
                  <a:srgbClr val="FFFFFF"/>
                </a:solidFill>
                <a:latin typeface="Trebuchet MS"/>
                <a:cs typeface="Trebuchet MS"/>
              </a:rPr>
              <a:t>f</a:t>
            </a:r>
            <a:r>
              <a:rPr sz="2700" spc="100" dirty="0">
                <a:solidFill>
                  <a:srgbClr val="FFFFFF"/>
                </a:solidFill>
                <a:latin typeface="Trebuchet MS"/>
                <a:cs typeface="Trebuchet MS"/>
              </a:rPr>
              <a:t>o</a:t>
            </a:r>
            <a:r>
              <a:rPr sz="2700" spc="-140" dirty="0">
                <a:solidFill>
                  <a:srgbClr val="FFFFFF"/>
                </a:solidFill>
                <a:latin typeface="Trebuchet MS"/>
                <a:cs typeface="Trebuchet MS"/>
              </a:rPr>
              <a:t>r</a:t>
            </a:r>
            <a:r>
              <a:rPr sz="2700" spc="-200" dirty="0">
                <a:solidFill>
                  <a:srgbClr val="FFFFFF"/>
                </a:solidFill>
                <a:latin typeface="Trebuchet MS"/>
                <a:cs typeface="Trebuchet MS"/>
              </a:rPr>
              <a:t> </a:t>
            </a:r>
            <a:r>
              <a:rPr sz="2700" spc="95" dirty="0">
                <a:solidFill>
                  <a:srgbClr val="FFFFFF"/>
                </a:solidFill>
                <a:latin typeface="Trebuchet MS"/>
                <a:cs typeface="Trebuchet MS"/>
              </a:rPr>
              <a:t>g</a:t>
            </a:r>
            <a:r>
              <a:rPr sz="2700" spc="-185" dirty="0">
                <a:solidFill>
                  <a:srgbClr val="FFFFFF"/>
                </a:solidFill>
                <a:latin typeface="Trebuchet MS"/>
                <a:cs typeface="Trebuchet MS"/>
              </a:rPr>
              <a:t>r</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dirty="0">
                <a:solidFill>
                  <a:srgbClr val="FFFFFF"/>
                </a:solidFill>
                <a:latin typeface="Trebuchet MS"/>
                <a:cs typeface="Trebuchet MS"/>
              </a:rPr>
              <a:t>n</a:t>
            </a:r>
            <a:r>
              <a:rPr sz="2700" spc="-50" dirty="0">
                <a:solidFill>
                  <a:srgbClr val="FFFFFF"/>
                </a:solidFill>
                <a:latin typeface="Trebuchet MS"/>
                <a:cs typeface="Trebuchet MS"/>
              </a:rPr>
              <a:t>d</a:t>
            </a:r>
            <a:r>
              <a:rPr sz="2700" spc="-200" dirty="0">
                <a:solidFill>
                  <a:srgbClr val="FFFFFF"/>
                </a:solidFill>
                <a:latin typeface="Trebuchet MS"/>
                <a:cs typeface="Trebuchet MS"/>
              </a:rPr>
              <a:t> </a:t>
            </a:r>
            <a:r>
              <a:rPr sz="2700" spc="-185" dirty="0">
                <a:solidFill>
                  <a:srgbClr val="FFFFFF"/>
                </a:solidFill>
                <a:latin typeface="Trebuchet MS"/>
                <a:cs typeface="Trebuchet MS"/>
              </a:rPr>
              <a:t>r</a:t>
            </a:r>
            <a:r>
              <a:rPr sz="2700" spc="100" dirty="0">
                <a:solidFill>
                  <a:srgbClr val="FFFFFF"/>
                </a:solidFill>
                <a:latin typeface="Trebuchet MS"/>
                <a:cs typeface="Trebuchet MS"/>
              </a:rPr>
              <a:t>o</a:t>
            </a:r>
            <a:r>
              <a:rPr sz="2700" spc="-55" dirty="0">
                <a:solidFill>
                  <a:srgbClr val="FFFFFF"/>
                </a:solidFill>
                <a:latin typeface="Trebuchet MS"/>
                <a:cs typeface="Trebuchet MS"/>
              </a:rPr>
              <a:t>b</a:t>
            </a:r>
            <a:r>
              <a:rPr sz="2700" spc="85" dirty="0">
                <a:solidFill>
                  <a:srgbClr val="FFFFFF"/>
                </a:solidFill>
                <a:latin typeface="Trebuchet MS"/>
                <a:cs typeface="Trebuchet MS"/>
              </a:rPr>
              <a:t>o</a:t>
            </a:r>
            <a:r>
              <a:rPr sz="2700" spc="-90" dirty="0">
                <a:solidFill>
                  <a:srgbClr val="FFFFFF"/>
                </a:solidFill>
                <a:latin typeface="Trebuchet MS"/>
                <a:cs typeface="Trebuchet MS"/>
              </a:rPr>
              <a:t>t</a:t>
            </a:r>
            <a:r>
              <a:rPr sz="2700" spc="30" dirty="0">
                <a:solidFill>
                  <a:srgbClr val="FFFFFF"/>
                </a:solidFill>
                <a:latin typeface="Trebuchet MS"/>
                <a:cs typeface="Trebuchet MS"/>
              </a:rPr>
              <a:t>s</a:t>
            </a:r>
            <a:r>
              <a:rPr sz="2700" spc="-740" dirty="0">
                <a:solidFill>
                  <a:srgbClr val="FFFFFF"/>
                </a:solidFill>
                <a:latin typeface="Trebuchet MS"/>
                <a:cs typeface="Trebuchet MS"/>
              </a:rPr>
              <a:t>”</a:t>
            </a:r>
            <a:r>
              <a:rPr sz="2700" spc="-425" dirty="0">
                <a:solidFill>
                  <a:srgbClr val="FFFFFF"/>
                </a:solidFill>
                <a:latin typeface="Trebuchet MS"/>
                <a:cs typeface="Trebuchet MS"/>
              </a:rPr>
              <a:t>,</a:t>
            </a:r>
            <a:r>
              <a:rPr sz="2700" spc="-200" dirty="0">
                <a:solidFill>
                  <a:srgbClr val="FFFFFF"/>
                </a:solidFill>
                <a:latin typeface="Trebuchet MS"/>
                <a:cs typeface="Trebuchet MS"/>
              </a:rPr>
              <a:t> </a:t>
            </a:r>
            <a:r>
              <a:rPr sz="2700" spc="-170" dirty="0">
                <a:solidFill>
                  <a:srgbClr val="FFFFFF"/>
                </a:solidFill>
                <a:latin typeface="Trebuchet MS"/>
                <a:cs typeface="Trebuchet MS"/>
              </a:rPr>
              <a:t>i</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195" dirty="0">
                <a:solidFill>
                  <a:srgbClr val="FFFFFF"/>
                </a:solidFill>
                <a:latin typeface="Trebuchet MS"/>
                <a:cs typeface="Trebuchet MS"/>
              </a:rPr>
              <a:t>ll</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55" dirty="0">
                <a:solidFill>
                  <a:srgbClr val="FFFFFF"/>
                </a:solidFill>
                <a:latin typeface="Trebuchet MS"/>
                <a:cs typeface="Trebuchet MS"/>
              </a:rPr>
              <a:t>b</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spc="-90" dirty="0">
                <a:solidFill>
                  <a:srgbClr val="FFFFFF"/>
                </a:solidFill>
                <a:latin typeface="Trebuchet MS"/>
                <a:cs typeface="Trebuchet MS"/>
              </a:rPr>
              <a:t>t</a:t>
            </a:r>
            <a:r>
              <a:rPr sz="2700" spc="-200" dirty="0">
                <a:solidFill>
                  <a:srgbClr val="FFFFFF"/>
                </a:solidFill>
                <a:latin typeface="Trebuchet MS"/>
                <a:cs typeface="Trebuchet MS"/>
              </a:rPr>
              <a:t> </a:t>
            </a:r>
            <a:r>
              <a:rPr sz="2700" spc="30" dirty="0">
                <a:solidFill>
                  <a:srgbClr val="FFFFFF"/>
                </a:solidFill>
                <a:latin typeface="Trebuchet MS"/>
                <a:cs typeface="Trebuchet MS"/>
              </a:rPr>
              <a:t>s</a:t>
            </a:r>
            <a:r>
              <a:rPr sz="2700" spc="100" dirty="0">
                <a:solidFill>
                  <a:srgbClr val="FFFFFF"/>
                </a:solidFill>
                <a:latin typeface="Trebuchet MS"/>
                <a:cs typeface="Trebuchet MS"/>
              </a:rPr>
              <a:t>o</a:t>
            </a:r>
            <a:r>
              <a:rPr sz="2700" spc="-195" dirty="0">
                <a:solidFill>
                  <a:srgbClr val="FFFFFF"/>
                </a:solidFill>
                <a:latin typeface="Trebuchet MS"/>
                <a:cs typeface="Trebuchet MS"/>
              </a:rPr>
              <a:t>l</a:t>
            </a:r>
            <a:r>
              <a:rPr sz="2700" spc="-5" dirty="0">
                <a:solidFill>
                  <a:srgbClr val="FFFFFF"/>
                </a:solidFill>
                <a:latin typeface="Trebuchet MS"/>
                <a:cs typeface="Trebuchet MS"/>
              </a:rPr>
              <a:t>v</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90" dirty="0">
                <a:solidFill>
                  <a:srgbClr val="FFFFFF"/>
                </a:solidFill>
                <a:latin typeface="Trebuchet MS"/>
                <a:cs typeface="Trebuchet MS"/>
              </a:rPr>
              <a:t>t</a:t>
            </a:r>
            <a:r>
              <a:rPr sz="2700" spc="-5" dirty="0">
                <a:solidFill>
                  <a:srgbClr val="FFFFFF"/>
                </a:solidFill>
                <a:latin typeface="Trebuchet MS"/>
                <a:cs typeface="Trebuchet MS"/>
              </a:rPr>
              <a:t>h</a:t>
            </a:r>
            <a:r>
              <a:rPr sz="2700" spc="-170" dirty="0">
                <a:solidFill>
                  <a:srgbClr val="FFFFFF"/>
                </a:solidFill>
                <a:latin typeface="Trebuchet MS"/>
                <a:cs typeface="Trebuchet MS"/>
              </a:rPr>
              <a:t>i</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50" dirty="0">
                <a:solidFill>
                  <a:srgbClr val="FFFFFF"/>
                </a:solidFill>
                <a:latin typeface="Trebuchet MS"/>
                <a:cs typeface="Trebuchet MS"/>
              </a:rPr>
              <a:t>p</a:t>
            </a:r>
            <a:r>
              <a:rPr sz="2700" spc="-185" dirty="0">
                <a:solidFill>
                  <a:srgbClr val="FFFFFF"/>
                </a:solidFill>
                <a:latin typeface="Trebuchet MS"/>
                <a:cs typeface="Trebuchet MS"/>
              </a:rPr>
              <a:t>r</a:t>
            </a:r>
            <a:r>
              <a:rPr sz="2700" spc="100" dirty="0">
                <a:solidFill>
                  <a:srgbClr val="FFFFFF"/>
                </a:solidFill>
                <a:latin typeface="Trebuchet MS"/>
                <a:cs typeface="Trebuchet MS"/>
              </a:rPr>
              <a:t>o</a:t>
            </a:r>
            <a:r>
              <a:rPr sz="2700" spc="-55" dirty="0">
                <a:solidFill>
                  <a:srgbClr val="FFFFFF"/>
                </a:solidFill>
                <a:latin typeface="Trebuchet MS"/>
                <a:cs typeface="Trebuchet MS"/>
              </a:rPr>
              <a:t>b</a:t>
            </a:r>
            <a:r>
              <a:rPr sz="2700" spc="-195" dirty="0">
                <a:solidFill>
                  <a:srgbClr val="FFFFFF"/>
                </a:solidFill>
                <a:latin typeface="Trebuchet MS"/>
                <a:cs typeface="Trebuchet MS"/>
              </a:rPr>
              <a:t>l</a:t>
            </a:r>
            <a:r>
              <a:rPr sz="2700" spc="-110" dirty="0">
                <a:solidFill>
                  <a:srgbClr val="FFFFFF"/>
                </a:solidFill>
                <a:latin typeface="Trebuchet MS"/>
                <a:cs typeface="Trebuchet MS"/>
              </a:rPr>
              <a:t>e</a:t>
            </a:r>
            <a:r>
              <a:rPr sz="2700" spc="-10" dirty="0">
                <a:solidFill>
                  <a:srgbClr val="FFFFFF"/>
                </a:solidFill>
                <a:latin typeface="Trebuchet MS"/>
                <a:cs typeface="Trebuchet MS"/>
              </a:rPr>
              <a:t>m</a:t>
            </a:r>
            <a:r>
              <a:rPr sz="2700" spc="-395" dirty="0">
                <a:solidFill>
                  <a:srgbClr val="FFFFFF"/>
                </a:solidFill>
                <a:latin typeface="Trebuchet MS"/>
                <a:cs typeface="Trebuchet MS"/>
              </a:rPr>
              <a:t>.</a:t>
            </a:r>
            <a:endParaRPr sz="2700">
              <a:latin typeface="Trebuchet MS"/>
              <a:cs typeface="Trebuchet MS"/>
            </a:endParaRPr>
          </a:p>
          <a:p>
            <a:pPr marL="564515" marR="5080" indent="-287020" algn="r">
              <a:lnSpc>
                <a:spcPts val="3229"/>
              </a:lnSpc>
              <a:spcBef>
                <a:spcPts val="100"/>
              </a:spcBef>
            </a:pPr>
            <a:r>
              <a:rPr sz="2700" spc="40" dirty="0">
                <a:solidFill>
                  <a:srgbClr val="FFFFFF"/>
                </a:solidFill>
                <a:latin typeface="Trebuchet MS"/>
                <a:cs typeface="Trebuchet MS"/>
              </a:rPr>
              <a:t>We</a:t>
            </a:r>
            <a:r>
              <a:rPr sz="2700" spc="-200" dirty="0">
                <a:solidFill>
                  <a:srgbClr val="FFFFFF"/>
                </a:solidFill>
                <a:latin typeface="Trebuchet MS"/>
                <a:cs typeface="Trebuchet MS"/>
              </a:rPr>
              <a:t> </a:t>
            </a:r>
            <a:r>
              <a:rPr sz="2700" spc="-40" dirty="0">
                <a:solidFill>
                  <a:srgbClr val="FFFFFF"/>
                </a:solidFill>
                <a:latin typeface="Trebuchet MS"/>
                <a:cs typeface="Trebuchet MS"/>
              </a:rPr>
              <a:t>want</a:t>
            </a:r>
            <a:r>
              <a:rPr sz="2700" spc="-200" dirty="0">
                <a:solidFill>
                  <a:srgbClr val="FFFFFF"/>
                </a:solidFill>
                <a:latin typeface="Trebuchet MS"/>
                <a:cs typeface="Trebuchet MS"/>
              </a:rPr>
              <a:t> </a:t>
            </a:r>
            <a:r>
              <a:rPr sz="2700" spc="-5" dirty="0">
                <a:solidFill>
                  <a:srgbClr val="FFFFFF"/>
                </a:solidFill>
                <a:latin typeface="Trebuchet MS"/>
                <a:cs typeface="Trebuchet MS"/>
              </a:rPr>
              <a:t>to</a:t>
            </a:r>
            <a:r>
              <a:rPr sz="2700" spc="-200" dirty="0">
                <a:solidFill>
                  <a:srgbClr val="FFFFFF"/>
                </a:solidFill>
                <a:latin typeface="Trebuchet MS"/>
                <a:cs typeface="Trebuchet MS"/>
              </a:rPr>
              <a:t> </a:t>
            </a:r>
            <a:r>
              <a:rPr sz="2700" spc="-65" dirty="0">
                <a:solidFill>
                  <a:srgbClr val="FFFFFF"/>
                </a:solidFill>
                <a:latin typeface="Trebuchet MS"/>
                <a:cs typeface="Trebuchet MS"/>
              </a:rPr>
              <a:t>make</a:t>
            </a:r>
            <a:r>
              <a:rPr sz="2700" spc="-200" dirty="0">
                <a:solidFill>
                  <a:srgbClr val="FFFFFF"/>
                </a:solidFill>
                <a:latin typeface="Trebuchet MS"/>
                <a:cs typeface="Trebuchet MS"/>
              </a:rPr>
              <a:t> </a:t>
            </a:r>
            <a:r>
              <a:rPr sz="2700" spc="-80" dirty="0">
                <a:solidFill>
                  <a:srgbClr val="FFFFFF"/>
                </a:solidFill>
                <a:latin typeface="Trebuchet MS"/>
                <a:cs typeface="Trebuchet MS"/>
              </a:rPr>
              <a:t>sure</a:t>
            </a:r>
            <a:r>
              <a:rPr sz="2700" spc="-200" dirty="0">
                <a:solidFill>
                  <a:srgbClr val="FFFFFF"/>
                </a:solidFill>
                <a:latin typeface="Trebuchet MS"/>
                <a:cs typeface="Trebuchet MS"/>
              </a:rPr>
              <a:t> </a:t>
            </a:r>
            <a:r>
              <a:rPr sz="2700" spc="-65" dirty="0">
                <a:solidFill>
                  <a:srgbClr val="FFFFFF"/>
                </a:solidFill>
                <a:latin typeface="Trebuchet MS"/>
                <a:cs typeface="Trebuchet MS"/>
              </a:rPr>
              <a:t>that</a:t>
            </a:r>
            <a:r>
              <a:rPr sz="2700" spc="-200" dirty="0">
                <a:solidFill>
                  <a:srgbClr val="FFFFFF"/>
                </a:solidFill>
                <a:latin typeface="Trebuchet MS"/>
                <a:cs typeface="Trebuchet MS"/>
              </a:rPr>
              <a:t> </a:t>
            </a:r>
            <a:r>
              <a:rPr sz="2700" spc="-20" dirty="0">
                <a:solidFill>
                  <a:srgbClr val="FFFFFF"/>
                </a:solidFill>
                <a:latin typeface="Trebuchet MS"/>
                <a:cs typeface="Trebuchet MS"/>
              </a:rPr>
              <a:t>robots</a:t>
            </a:r>
            <a:r>
              <a:rPr sz="2700" spc="-200" dirty="0">
                <a:solidFill>
                  <a:srgbClr val="FFFFFF"/>
                </a:solidFill>
                <a:latin typeface="Trebuchet MS"/>
                <a:cs typeface="Trebuchet MS"/>
              </a:rPr>
              <a:t> </a:t>
            </a:r>
            <a:r>
              <a:rPr sz="2700" spc="-80" dirty="0">
                <a:solidFill>
                  <a:srgbClr val="FFFFFF"/>
                </a:solidFill>
                <a:latin typeface="Trebuchet MS"/>
                <a:cs typeface="Trebuchet MS"/>
              </a:rPr>
              <a:t>can</a:t>
            </a:r>
            <a:r>
              <a:rPr sz="2700" spc="-200" dirty="0">
                <a:solidFill>
                  <a:srgbClr val="FFFFFF"/>
                </a:solidFill>
                <a:latin typeface="Trebuchet MS"/>
                <a:cs typeface="Trebuchet MS"/>
              </a:rPr>
              <a:t> </a:t>
            </a:r>
            <a:r>
              <a:rPr sz="2700" spc="-15" dirty="0">
                <a:solidFill>
                  <a:srgbClr val="FFFFFF"/>
                </a:solidFill>
                <a:latin typeface="Trebuchet MS"/>
                <a:cs typeface="Trebuchet MS"/>
              </a:rPr>
              <a:t>move</a:t>
            </a:r>
            <a:r>
              <a:rPr sz="2700" spc="-200" dirty="0">
                <a:solidFill>
                  <a:srgbClr val="FFFFFF"/>
                </a:solidFill>
                <a:latin typeface="Trebuchet MS"/>
                <a:cs typeface="Trebuchet MS"/>
              </a:rPr>
              <a:t> </a:t>
            </a:r>
            <a:r>
              <a:rPr sz="2700" spc="-45" dirty="0">
                <a:solidFill>
                  <a:srgbClr val="FFFFFF"/>
                </a:solidFill>
                <a:latin typeface="Trebuchet MS"/>
                <a:cs typeface="Trebuchet MS"/>
              </a:rPr>
              <a:t>around </a:t>
            </a:r>
            <a:r>
              <a:rPr sz="2700" spc="-800" dirty="0">
                <a:solidFill>
                  <a:srgbClr val="FFFFFF"/>
                </a:solidFill>
                <a:latin typeface="Trebuchet MS"/>
                <a:cs typeface="Trebuchet MS"/>
              </a:rPr>
              <a:t> </a:t>
            </a:r>
            <a:r>
              <a:rPr sz="2700" spc="30" dirty="0">
                <a:solidFill>
                  <a:srgbClr val="FFFFFF"/>
                </a:solidFill>
                <a:latin typeface="Trebuchet MS"/>
                <a:cs typeface="Trebuchet MS"/>
              </a:rPr>
              <a:t>s</a:t>
            </a:r>
            <a:r>
              <a:rPr sz="2700" spc="-85" dirty="0">
                <a:solidFill>
                  <a:srgbClr val="FFFFFF"/>
                </a:solidFill>
                <a:latin typeface="Trebuchet MS"/>
                <a:cs typeface="Trebuchet MS"/>
              </a:rPr>
              <a:t>a</a:t>
            </a:r>
            <a:r>
              <a:rPr sz="2700" spc="-105" dirty="0">
                <a:solidFill>
                  <a:srgbClr val="FFFFFF"/>
                </a:solidFill>
                <a:latin typeface="Trebuchet MS"/>
                <a:cs typeface="Trebuchet MS"/>
              </a:rPr>
              <a:t>f</a:t>
            </a:r>
            <a:r>
              <a:rPr sz="2700" spc="-110" dirty="0">
                <a:solidFill>
                  <a:srgbClr val="FFFFFF"/>
                </a:solidFill>
                <a:latin typeface="Trebuchet MS"/>
                <a:cs typeface="Trebuchet MS"/>
              </a:rPr>
              <a:t>e</a:t>
            </a:r>
            <a:r>
              <a:rPr sz="2700" spc="-195" dirty="0">
                <a:solidFill>
                  <a:srgbClr val="FFFFFF"/>
                </a:solidFill>
                <a:latin typeface="Trebuchet MS"/>
                <a:cs typeface="Trebuchet MS"/>
              </a:rPr>
              <a:t>l</a:t>
            </a:r>
            <a:r>
              <a:rPr sz="2700" spc="10" dirty="0">
                <a:solidFill>
                  <a:srgbClr val="FFFFFF"/>
                </a:solidFill>
                <a:latin typeface="Trebuchet MS"/>
                <a:cs typeface="Trebuchet MS"/>
              </a:rPr>
              <a:t>y</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dirty="0">
                <a:solidFill>
                  <a:srgbClr val="FFFFFF"/>
                </a:solidFill>
                <a:latin typeface="Trebuchet MS"/>
                <a:cs typeface="Trebuchet MS"/>
              </a:rPr>
              <a:t>n</a:t>
            </a:r>
            <a:r>
              <a:rPr sz="2700" spc="-50" dirty="0">
                <a:solidFill>
                  <a:srgbClr val="FFFFFF"/>
                </a:solidFill>
                <a:latin typeface="Trebuchet MS"/>
                <a:cs typeface="Trebuchet MS"/>
              </a:rPr>
              <a:t>d</a:t>
            </a:r>
            <a:r>
              <a:rPr sz="2700" spc="-200" dirty="0">
                <a:solidFill>
                  <a:srgbClr val="FFFFFF"/>
                </a:solidFill>
                <a:latin typeface="Trebuchet MS"/>
                <a:cs typeface="Trebuchet MS"/>
              </a:rPr>
              <a:t> </a:t>
            </a:r>
            <a:r>
              <a:rPr sz="2700" spc="-110" dirty="0">
                <a:solidFill>
                  <a:srgbClr val="FFFFFF"/>
                </a:solidFill>
                <a:latin typeface="Trebuchet MS"/>
                <a:cs typeface="Trebuchet MS"/>
              </a:rPr>
              <a:t>e</a:t>
            </a:r>
            <a:r>
              <a:rPr sz="2700" spc="-80" dirty="0">
                <a:solidFill>
                  <a:srgbClr val="FFFFFF"/>
                </a:solidFill>
                <a:latin typeface="Trebuchet MS"/>
                <a:cs typeface="Trebuchet MS"/>
              </a:rPr>
              <a:t>f</a:t>
            </a:r>
            <a:r>
              <a:rPr sz="2700" spc="55" dirty="0">
                <a:solidFill>
                  <a:srgbClr val="FFFFFF"/>
                </a:solidFill>
                <a:latin typeface="Trebuchet MS"/>
                <a:cs typeface="Trebuchet MS"/>
              </a:rPr>
              <a:t>ﬁ</a:t>
            </a:r>
            <a:r>
              <a:rPr sz="2700" spc="-160" dirty="0">
                <a:solidFill>
                  <a:srgbClr val="FFFFFF"/>
                </a:solidFill>
                <a:latin typeface="Trebuchet MS"/>
                <a:cs typeface="Trebuchet MS"/>
              </a:rPr>
              <a:t>c</a:t>
            </a:r>
            <a:r>
              <a:rPr sz="2700" spc="-170" dirty="0">
                <a:solidFill>
                  <a:srgbClr val="FFFFFF"/>
                </a:solidFill>
                <a:latin typeface="Trebuchet MS"/>
                <a:cs typeface="Trebuchet MS"/>
              </a:rPr>
              <a:t>i</a:t>
            </a:r>
            <a:r>
              <a:rPr sz="2700" spc="-110" dirty="0">
                <a:solidFill>
                  <a:srgbClr val="FFFFFF"/>
                </a:solidFill>
                <a:latin typeface="Trebuchet MS"/>
                <a:cs typeface="Trebuchet MS"/>
              </a:rPr>
              <a:t>e</a:t>
            </a:r>
            <a:r>
              <a:rPr sz="2700" dirty="0">
                <a:solidFill>
                  <a:srgbClr val="FFFFFF"/>
                </a:solidFill>
                <a:latin typeface="Trebuchet MS"/>
                <a:cs typeface="Trebuchet MS"/>
              </a:rPr>
              <a:t>n</a:t>
            </a:r>
            <a:r>
              <a:rPr sz="2700" spc="-90" dirty="0">
                <a:solidFill>
                  <a:srgbClr val="FFFFFF"/>
                </a:solidFill>
                <a:latin typeface="Trebuchet MS"/>
                <a:cs typeface="Trebuchet MS"/>
              </a:rPr>
              <a:t>t</a:t>
            </a:r>
            <a:r>
              <a:rPr sz="2700" spc="-195" dirty="0">
                <a:solidFill>
                  <a:srgbClr val="FFFFFF"/>
                </a:solidFill>
                <a:latin typeface="Trebuchet MS"/>
                <a:cs typeface="Trebuchet MS"/>
              </a:rPr>
              <a:t>l</a:t>
            </a:r>
            <a:r>
              <a:rPr sz="2700" spc="-65" dirty="0">
                <a:solidFill>
                  <a:srgbClr val="FFFFFF"/>
                </a:solidFill>
                <a:latin typeface="Trebuchet MS"/>
                <a:cs typeface="Trebuchet MS"/>
              </a:rPr>
              <a:t>y</a:t>
            </a:r>
            <a:r>
              <a:rPr sz="2700" spc="-395" dirty="0">
                <a:solidFill>
                  <a:srgbClr val="FFFFFF"/>
                </a:solidFill>
                <a:latin typeface="Trebuchet MS"/>
                <a:cs typeface="Trebuchet MS"/>
              </a:rPr>
              <a:t>.</a:t>
            </a:r>
            <a:r>
              <a:rPr sz="2700" spc="-200" dirty="0">
                <a:solidFill>
                  <a:srgbClr val="FFFFFF"/>
                </a:solidFill>
                <a:latin typeface="Trebuchet MS"/>
                <a:cs typeface="Trebuchet MS"/>
              </a:rPr>
              <a:t> </a:t>
            </a:r>
            <a:r>
              <a:rPr sz="2700" spc="190" dirty="0">
                <a:solidFill>
                  <a:srgbClr val="FFFFFF"/>
                </a:solidFill>
                <a:latin typeface="Trebuchet MS"/>
                <a:cs typeface="Trebuchet MS"/>
              </a:rPr>
              <a:t>W</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15" dirty="0">
                <a:solidFill>
                  <a:srgbClr val="FFFFFF"/>
                </a:solidFill>
                <a:latin typeface="Trebuchet MS"/>
                <a:cs typeface="Trebuchet MS"/>
              </a:rPr>
              <a:t>w</a:t>
            </a:r>
            <a:r>
              <a:rPr sz="2700" spc="100" dirty="0">
                <a:solidFill>
                  <a:srgbClr val="FFFFFF"/>
                </a:solidFill>
                <a:latin typeface="Trebuchet MS"/>
                <a:cs typeface="Trebuchet MS"/>
              </a:rPr>
              <a:t>o</a:t>
            </a:r>
            <a:r>
              <a:rPr sz="2700" spc="-55" dirty="0">
                <a:solidFill>
                  <a:srgbClr val="FFFFFF"/>
                </a:solidFill>
                <a:latin typeface="Trebuchet MS"/>
                <a:cs typeface="Trebuchet MS"/>
              </a:rPr>
              <a:t>u</a:t>
            </a:r>
            <a:r>
              <a:rPr sz="2700" spc="-195" dirty="0">
                <a:solidFill>
                  <a:srgbClr val="FFFFFF"/>
                </a:solidFill>
                <a:latin typeface="Trebuchet MS"/>
                <a:cs typeface="Trebuchet MS"/>
              </a:rPr>
              <a:t>l</a:t>
            </a:r>
            <a:r>
              <a:rPr sz="2700" spc="-50" dirty="0">
                <a:solidFill>
                  <a:srgbClr val="FFFFFF"/>
                </a:solidFill>
                <a:latin typeface="Trebuchet MS"/>
                <a:cs typeface="Trebuchet MS"/>
              </a:rPr>
              <a:t>d</a:t>
            </a:r>
            <a:r>
              <a:rPr sz="2700" spc="-200" dirty="0">
                <a:solidFill>
                  <a:srgbClr val="FFFFFF"/>
                </a:solidFill>
                <a:latin typeface="Trebuchet MS"/>
                <a:cs typeface="Trebuchet MS"/>
              </a:rPr>
              <a:t> </a:t>
            </a:r>
            <a:r>
              <a:rPr sz="2700" spc="-55" dirty="0">
                <a:solidFill>
                  <a:srgbClr val="FFFFFF"/>
                </a:solidFill>
                <a:latin typeface="Trebuchet MS"/>
                <a:cs typeface="Trebuchet MS"/>
              </a:rPr>
              <a:t>b</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55" dirty="0">
                <a:solidFill>
                  <a:srgbClr val="FFFFFF"/>
                </a:solidFill>
                <a:latin typeface="Trebuchet MS"/>
                <a:cs typeface="Trebuchet MS"/>
              </a:rPr>
              <a:t>u</a:t>
            </a:r>
            <a:r>
              <a:rPr sz="2700" spc="30" dirty="0">
                <a:solidFill>
                  <a:srgbClr val="FFFFFF"/>
                </a:solidFill>
                <a:latin typeface="Trebuchet MS"/>
                <a:cs typeface="Trebuchet MS"/>
              </a:rPr>
              <a:t>s</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90" dirty="0">
                <a:solidFill>
                  <a:srgbClr val="FFFFFF"/>
                </a:solidFill>
                <a:latin typeface="Trebuchet MS"/>
                <a:cs typeface="Trebuchet MS"/>
              </a:rPr>
              <a:t>P</a:t>
            </a:r>
            <a:r>
              <a:rPr sz="2700" spc="85" dirty="0">
                <a:solidFill>
                  <a:srgbClr val="FFFFFF"/>
                </a:solidFill>
                <a:latin typeface="Trebuchet MS"/>
                <a:cs typeface="Trebuchet MS"/>
              </a:rPr>
              <a:t>o</a:t>
            </a:r>
            <a:r>
              <a:rPr sz="2700" spc="-105" dirty="0">
                <a:solidFill>
                  <a:srgbClr val="FFFFFF"/>
                </a:solidFill>
                <a:latin typeface="Trebuchet MS"/>
                <a:cs typeface="Trebuchet MS"/>
              </a:rPr>
              <a:t>t</a:t>
            </a:r>
            <a:r>
              <a:rPr sz="2700" spc="-110" dirty="0">
                <a:solidFill>
                  <a:srgbClr val="FFFFFF"/>
                </a:solidFill>
                <a:latin typeface="Trebuchet MS"/>
                <a:cs typeface="Trebuchet MS"/>
              </a:rPr>
              <a:t>e</a:t>
            </a:r>
            <a:r>
              <a:rPr sz="2700" dirty="0">
                <a:solidFill>
                  <a:srgbClr val="FFFFFF"/>
                </a:solidFill>
                <a:latin typeface="Trebuchet MS"/>
                <a:cs typeface="Trebuchet MS"/>
              </a:rPr>
              <a:t>n</a:t>
            </a:r>
            <a:r>
              <a:rPr sz="2700" spc="-90" dirty="0">
                <a:solidFill>
                  <a:srgbClr val="FFFFFF"/>
                </a:solidFill>
                <a:latin typeface="Trebuchet MS"/>
                <a:cs typeface="Trebuchet MS"/>
              </a:rPr>
              <a:t>t</a:t>
            </a:r>
            <a:r>
              <a:rPr sz="2700" spc="-170" dirty="0">
                <a:solidFill>
                  <a:srgbClr val="FFFFFF"/>
                </a:solidFill>
                <a:latin typeface="Trebuchet MS"/>
                <a:cs typeface="Trebuchet MS"/>
              </a:rPr>
              <a:t>i</a:t>
            </a:r>
            <a:r>
              <a:rPr sz="2700" spc="-70" dirty="0">
                <a:solidFill>
                  <a:srgbClr val="FFFFFF"/>
                </a:solidFill>
                <a:latin typeface="Trebuchet MS"/>
                <a:cs typeface="Trebuchet MS"/>
              </a:rPr>
              <a:t>a</a:t>
            </a:r>
            <a:r>
              <a:rPr sz="2700" spc="-195" dirty="0">
                <a:solidFill>
                  <a:srgbClr val="FFFFFF"/>
                </a:solidFill>
                <a:latin typeface="Trebuchet MS"/>
                <a:cs typeface="Trebuchet MS"/>
              </a:rPr>
              <a:t>l</a:t>
            </a:r>
            <a:endParaRPr sz="2700">
              <a:latin typeface="Trebuchet MS"/>
              <a:cs typeface="Trebuchet MS"/>
            </a:endParaRPr>
          </a:p>
          <a:p>
            <a:pPr marL="12700" marR="5080" indent="1248410" algn="just">
              <a:lnSpc>
                <a:spcPts val="3220"/>
              </a:lnSpc>
              <a:spcBef>
                <a:spcPts val="70"/>
              </a:spcBef>
            </a:pPr>
            <a:r>
              <a:rPr sz="2700" spc="-95" dirty="0">
                <a:solidFill>
                  <a:srgbClr val="FFFFFF"/>
                </a:solidFill>
                <a:latin typeface="Trebuchet MS"/>
                <a:cs typeface="Trebuchet MS"/>
              </a:rPr>
              <a:t>Field</a:t>
            </a:r>
            <a:r>
              <a:rPr sz="2700" spc="-195" dirty="0">
                <a:solidFill>
                  <a:srgbClr val="FFFFFF"/>
                </a:solidFill>
                <a:latin typeface="Trebuchet MS"/>
                <a:cs typeface="Trebuchet MS"/>
              </a:rPr>
              <a:t> </a:t>
            </a:r>
            <a:r>
              <a:rPr sz="2700" spc="35" dirty="0">
                <a:solidFill>
                  <a:srgbClr val="FFFFFF"/>
                </a:solidFill>
                <a:latin typeface="Trebuchet MS"/>
                <a:cs typeface="Trebuchet MS"/>
              </a:rPr>
              <a:t>Method</a:t>
            </a:r>
            <a:r>
              <a:rPr sz="2700" spc="-190" dirty="0">
                <a:solidFill>
                  <a:srgbClr val="FFFFFF"/>
                </a:solidFill>
                <a:latin typeface="Trebuchet MS"/>
                <a:cs typeface="Trebuchet MS"/>
              </a:rPr>
              <a:t> </a:t>
            </a:r>
            <a:r>
              <a:rPr sz="2700" spc="-5" dirty="0">
                <a:solidFill>
                  <a:srgbClr val="FFFFFF"/>
                </a:solidFill>
                <a:latin typeface="Trebuchet MS"/>
                <a:cs typeface="Trebuchet MS"/>
              </a:rPr>
              <a:t>to</a:t>
            </a:r>
            <a:r>
              <a:rPr sz="2700" spc="-195" dirty="0">
                <a:solidFill>
                  <a:srgbClr val="FFFFFF"/>
                </a:solidFill>
                <a:latin typeface="Trebuchet MS"/>
                <a:cs typeface="Trebuchet MS"/>
              </a:rPr>
              <a:t> </a:t>
            </a:r>
            <a:r>
              <a:rPr sz="2700" spc="-45" dirty="0">
                <a:solidFill>
                  <a:srgbClr val="FFFFFF"/>
                </a:solidFill>
                <a:latin typeface="Trebuchet MS"/>
                <a:cs typeface="Trebuchet MS"/>
              </a:rPr>
              <a:t>avoid</a:t>
            </a:r>
            <a:r>
              <a:rPr sz="2700" spc="-190" dirty="0">
                <a:solidFill>
                  <a:srgbClr val="FFFFFF"/>
                </a:solidFill>
                <a:latin typeface="Trebuchet MS"/>
                <a:cs typeface="Trebuchet MS"/>
              </a:rPr>
              <a:t> </a:t>
            </a:r>
            <a:r>
              <a:rPr sz="2700" spc="-110" dirty="0">
                <a:solidFill>
                  <a:srgbClr val="FFFFFF"/>
                </a:solidFill>
                <a:latin typeface="Trebuchet MS"/>
                <a:cs typeface="Trebuchet MS"/>
              </a:rPr>
              <a:t>obstacle,</a:t>
            </a:r>
            <a:r>
              <a:rPr sz="2700" spc="-195" dirty="0">
                <a:solidFill>
                  <a:srgbClr val="FFFFFF"/>
                </a:solidFill>
                <a:latin typeface="Trebuchet MS"/>
                <a:cs typeface="Trebuchet MS"/>
              </a:rPr>
              <a:t> </a:t>
            </a:r>
            <a:r>
              <a:rPr sz="2700" spc="-30" dirty="0">
                <a:solidFill>
                  <a:srgbClr val="FFFFFF"/>
                </a:solidFill>
                <a:latin typeface="Trebuchet MS"/>
                <a:cs typeface="Trebuchet MS"/>
              </a:rPr>
              <a:t>by</a:t>
            </a:r>
            <a:r>
              <a:rPr sz="2700" spc="-190" dirty="0">
                <a:solidFill>
                  <a:srgbClr val="FFFFFF"/>
                </a:solidFill>
                <a:latin typeface="Trebuchet MS"/>
                <a:cs typeface="Trebuchet MS"/>
              </a:rPr>
              <a:t> </a:t>
            </a:r>
            <a:r>
              <a:rPr sz="2700" spc="-65" dirty="0">
                <a:solidFill>
                  <a:srgbClr val="FFFFFF"/>
                </a:solidFill>
                <a:latin typeface="Trebuchet MS"/>
                <a:cs typeface="Trebuchet MS"/>
              </a:rPr>
              <a:t>simulating </a:t>
            </a:r>
            <a:r>
              <a:rPr sz="2700" spc="-805" dirty="0">
                <a:solidFill>
                  <a:srgbClr val="FFFFFF"/>
                </a:solidFill>
                <a:latin typeface="Trebuchet MS"/>
                <a:cs typeface="Trebuchet MS"/>
              </a:rPr>
              <a:t> </a:t>
            </a:r>
            <a:r>
              <a:rPr sz="2700" spc="-100" dirty="0">
                <a:solidFill>
                  <a:srgbClr val="FFFFFF"/>
                </a:solidFill>
                <a:latin typeface="Trebuchet MS"/>
                <a:cs typeface="Trebuchet MS"/>
              </a:rPr>
              <a:t>attractive</a:t>
            </a:r>
            <a:r>
              <a:rPr sz="2700" spc="-200" dirty="0">
                <a:solidFill>
                  <a:srgbClr val="FFFFFF"/>
                </a:solidFill>
                <a:latin typeface="Trebuchet MS"/>
                <a:cs typeface="Trebuchet MS"/>
              </a:rPr>
              <a:t> </a:t>
            </a:r>
            <a:r>
              <a:rPr sz="2700" spc="-80" dirty="0">
                <a:solidFill>
                  <a:srgbClr val="FFFFFF"/>
                </a:solidFill>
                <a:latin typeface="Trebuchet MS"/>
                <a:cs typeface="Trebuchet MS"/>
              </a:rPr>
              <a:t>forces</a:t>
            </a:r>
            <a:r>
              <a:rPr sz="2700" spc="-200" dirty="0">
                <a:solidFill>
                  <a:srgbClr val="FFFFFF"/>
                </a:solidFill>
                <a:latin typeface="Trebuchet MS"/>
                <a:cs typeface="Trebuchet MS"/>
              </a:rPr>
              <a:t> </a:t>
            </a:r>
            <a:r>
              <a:rPr sz="2700" spc="-40" dirty="0">
                <a:solidFill>
                  <a:srgbClr val="FFFFFF"/>
                </a:solidFill>
                <a:latin typeface="Trebuchet MS"/>
                <a:cs typeface="Trebuchet MS"/>
              </a:rPr>
              <a:t>towards</a:t>
            </a:r>
            <a:r>
              <a:rPr sz="2700" spc="-200" dirty="0">
                <a:solidFill>
                  <a:srgbClr val="FFFFFF"/>
                </a:solidFill>
                <a:latin typeface="Trebuchet MS"/>
                <a:cs typeface="Trebuchet MS"/>
              </a:rPr>
              <a:t> </a:t>
            </a:r>
            <a:r>
              <a:rPr sz="2700" spc="-70" dirty="0">
                <a:solidFill>
                  <a:srgbClr val="FFFFFF"/>
                </a:solidFill>
                <a:latin typeface="Trebuchet MS"/>
                <a:cs typeface="Trebuchet MS"/>
              </a:rPr>
              <a:t>the</a:t>
            </a:r>
            <a:r>
              <a:rPr sz="2700" spc="-200" dirty="0">
                <a:solidFill>
                  <a:srgbClr val="FFFFFF"/>
                </a:solidFill>
                <a:latin typeface="Trebuchet MS"/>
                <a:cs typeface="Trebuchet MS"/>
              </a:rPr>
              <a:t> </a:t>
            </a:r>
            <a:r>
              <a:rPr sz="2700" spc="-15" dirty="0">
                <a:solidFill>
                  <a:srgbClr val="FFFFFF"/>
                </a:solidFill>
                <a:latin typeface="Trebuchet MS"/>
                <a:cs typeface="Trebuchet MS"/>
              </a:rPr>
              <a:t>goal</a:t>
            </a:r>
            <a:r>
              <a:rPr sz="2700" spc="-200" dirty="0">
                <a:solidFill>
                  <a:srgbClr val="FFFFFF"/>
                </a:solidFill>
                <a:latin typeface="Trebuchet MS"/>
                <a:cs typeface="Trebuchet MS"/>
              </a:rPr>
              <a:t> </a:t>
            </a:r>
            <a:r>
              <a:rPr sz="2700" spc="-40" dirty="0">
                <a:solidFill>
                  <a:srgbClr val="FFFFFF"/>
                </a:solidFill>
                <a:latin typeface="Trebuchet MS"/>
                <a:cs typeface="Trebuchet MS"/>
              </a:rPr>
              <a:t>and</a:t>
            </a:r>
            <a:r>
              <a:rPr sz="2700" spc="-200" dirty="0">
                <a:solidFill>
                  <a:srgbClr val="FFFFFF"/>
                </a:solidFill>
                <a:latin typeface="Trebuchet MS"/>
                <a:cs typeface="Trebuchet MS"/>
              </a:rPr>
              <a:t> </a:t>
            </a:r>
            <a:r>
              <a:rPr sz="2700" spc="-95" dirty="0">
                <a:solidFill>
                  <a:srgbClr val="FFFFFF"/>
                </a:solidFill>
                <a:latin typeface="Trebuchet MS"/>
                <a:cs typeface="Trebuchet MS"/>
              </a:rPr>
              <a:t>repulsive</a:t>
            </a:r>
            <a:r>
              <a:rPr sz="2700" spc="-200" dirty="0">
                <a:solidFill>
                  <a:srgbClr val="FFFFFF"/>
                </a:solidFill>
                <a:latin typeface="Trebuchet MS"/>
                <a:cs typeface="Trebuchet MS"/>
              </a:rPr>
              <a:t> </a:t>
            </a:r>
            <a:r>
              <a:rPr sz="2700" spc="-80" dirty="0">
                <a:solidFill>
                  <a:srgbClr val="FFFFFF"/>
                </a:solidFill>
                <a:latin typeface="Trebuchet MS"/>
                <a:cs typeface="Trebuchet MS"/>
              </a:rPr>
              <a:t>forces </a:t>
            </a:r>
            <a:r>
              <a:rPr sz="2700" spc="-800" dirty="0">
                <a:solidFill>
                  <a:srgbClr val="FFFFFF"/>
                </a:solidFill>
                <a:latin typeface="Trebuchet MS"/>
                <a:cs typeface="Trebuchet MS"/>
              </a:rPr>
              <a:t> </a:t>
            </a:r>
            <a:r>
              <a:rPr sz="2700" spc="-45" dirty="0">
                <a:solidFill>
                  <a:srgbClr val="FFFFFF"/>
                </a:solidFill>
                <a:latin typeface="Trebuchet MS"/>
                <a:cs typeface="Trebuchet MS"/>
              </a:rPr>
              <a:t>from</a:t>
            </a:r>
            <a:r>
              <a:rPr sz="2700" spc="-200" dirty="0">
                <a:solidFill>
                  <a:srgbClr val="FFFFFF"/>
                </a:solidFill>
                <a:latin typeface="Trebuchet MS"/>
                <a:cs typeface="Trebuchet MS"/>
              </a:rPr>
              <a:t> </a:t>
            </a:r>
            <a:r>
              <a:rPr sz="2700" spc="-90" dirty="0">
                <a:solidFill>
                  <a:srgbClr val="FFFFFF"/>
                </a:solidFill>
                <a:latin typeface="Trebuchet MS"/>
                <a:cs typeface="Trebuchet MS"/>
              </a:rPr>
              <a:t>obstacles.</a:t>
            </a:r>
            <a:r>
              <a:rPr sz="2700" spc="-245" dirty="0">
                <a:solidFill>
                  <a:srgbClr val="FFFFFF"/>
                </a:solidFill>
                <a:latin typeface="Trebuchet MS"/>
                <a:cs typeface="Trebuchet MS"/>
              </a:rPr>
              <a:t> </a:t>
            </a:r>
            <a:r>
              <a:rPr sz="2700" spc="-60" dirty="0">
                <a:solidFill>
                  <a:srgbClr val="FFFFFF"/>
                </a:solidFill>
                <a:latin typeface="Trebuchet MS"/>
                <a:cs typeface="Trebuchet MS"/>
              </a:rPr>
              <a:t>This</a:t>
            </a:r>
            <a:r>
              <a:rPr sz="2700" spc="-200" dirty="0">
                <a:solidFill>
                  <a:srgbClr val="FFFFFF"/>
                </a:solidFill>
                <a:latin typeface="Trebuchet MS"/>
                <a:cs typeface="Trebuchet MS"/>
              </a:rPr>
              <a:t> </a:t>
            </a:r>
            <a:r>
              <a:rPr sz="2700" spc="-30" dirty="0">
                <a:solidFill>
                  <a:srgbClr val="FFFFFF"/>
                </a:solidFill>
                <a:latin typeface="Trebuchet MS"/>
                <a:cs typeface="Trebuchet MS"/>
              </a:rPr>
              <a:t>method</a:t>
            </a:r>
            <a:r>
              <a:rPr sz="2700" spc="-200" dirty="0">
                <a:solidFill>
                  <a:srgbClr val="FFFFFF"/>
                </a:solidFill>
                <a:latin typeface="Trebuchet MS"/>
                <a:cs typeface="Trebuchet MS"/>
              </a:rPr>
              <a:t> </a:t>
            </a:r>
            <a:r>
              <a:rPr sz="2700" spc="-55" dirty="0">
                <a:solidFill>
                  <a:srgbClr val="FFFFFF"/>
                </a:solidFill>
                <a:latin typeface="Trebuchet MS"/>
                <a:cs typeface="Trebuchet MS"/>
              </a:rPr>
              <a:t>offers</a:t>
            </a:r>
            <a:r>
              <a:rPr sz="2700" spc="-200" dirty="0">
                <a:solidFill>
                  <a:srgbClr val="FFFFFF"/>
                </a:solidFill>
                <a:latin typeface="Trebuchet MS"/>
                <a:cs typeface="Trebuchet MS"/>
              </a:rPr>
              <a:t> </a:t>
            </a:r>
            <a:r>
              <a:rPr sz="2700" spc="-70" dirty="0">
                <a:solidFill>
                  <a:srgbClr val="FFFFFF"/>
                </a:solidFill>
                <a:latin typeface="Trebuchet MS"/>
                <a:cs typeface="Trebuchet MS"/>
              </a:rPr>
              <a:t>a</a:t>
            </a:r>
            <a:r>
              <a:rPr sz="2700" spc="-200" dirty="0">
                <a:solidFill>
                  <a:srgbClr val="FFFFFF"/>
                </a:solidFill>
                <a:latin typeface="Trebuchet MS"/>
                <a:cs typeface="Trebuchet MS"/>
              </a:rPr>
              <a:t> </a:t>
            </a:r>
            <a:r>
              <a:rPr sz="2700" spc="-95" dirty="0">
                <a:solidFill>
                  <a:srgbClr val="FFFFFF"/>
                </a:solidFill>
                <a:latin typeface="Trebuchet MS"/>
                <a:cs typeface="Trebuchet MS"/>
              </a:rPr>
              <a:t>versatile</a:t>
            </a:r>
            <a:r>
              <a:rPr sz="2700" spc="-200" dirty="0">
                <a:solidFill>
                  <a:srgbClr val="FFFFFF"/>
                </a:solidFill>
                <a:latin typeface="Trebuchet MS"/>
                <a:cs typeface="Trebuchet MS"/>
              </a:rPr>
              <a:t> </a:t>
            </a:r>
            <a:r>
              <a:rPr sz="2700" spc="-25" dirty="0">
                <a:solidFill>
                  <a:srgbClr val="FFFFFF"/>
                </a:solidFill>
                <a:latin typeface="Trebuchet MS"/>
                <a:cs typeface="Trebuchet MS"/>
              </a:rPr>
              <a:t>way</a:t>
            </a:r>
            <a:r>
              <a:rPr sz="2700" spc="-200" dirty="0">
                <a:solidFill>
                  <a:srgbClr val="FFFFFF"/>
                </a:solidFill>
                <a:latin typeface="Trebuchet MS"/>
                <a:cs typeface="Trebuchet MS"/>
              </a:rPr>
              <a:t> </a:t>
            </a:r>
            <a:r>
              <a:rPr sz="2700" spc="-5" dirty="0">
                <a:solidFill>
                  <a:srgbClr val="FFFFFF"/>
                </a:solidFill>
                <a:latin typeface="Trebuchet MS"/>
                <a:cs typeface="Trebuchet MS"/>
              </a:rPr>
              <a:t>to</a:t>
            </a:r>
            <a:endParaRPr sz="2700">
              <a:latin typeface="Trebuchet MS"/>
              <a:cs typeface="Trebuchet MS"/>
            </a:endParaRPr>
          </a:p>
          <a:p>
            <a:pPr marL="2697480" algn="just">
              <a:lnSpc>
                <a:spcPts val="3130"/>
              </a:lnSpc>
            </a:pPr>
            <a:r>
              <a:rPr sz="2700" spc="-50" dirty="0">
                <a:solidFill>
                  <a:srgbClr val="FFFFFF"/>
                </a:solidFill>
                <a:latin typeface="Trebuchet MS"/>
                <a:cs typeface="Trebuchet MS"/>
              </a:rPr>
              <a:t>p</a:t>
            </a:r>
            <a:r>
              <a:rPr sz="2700" spc="-195" dirty="0">
                <a:solidFill>
                  <a:srgbClr val="FFFFFF"/>
                </a:solidFill>
                <a:latin typeface="Trebuchet MS"/>
                <a:cs typeface="Trebuchet MS"/>
              </a:rPr>
              <a:t>l</a:t>
            </a:r>
            <a:r>
              <a:rPr sz="2700" spc="-70" dirty="0">
                <a:solidFill>
                  <a:srgbClr val="FFFFFF"/>
                </a:solidFill>
                <a:latin typeface="Trebuchet MS"/>
                <a:cs typeface="Trebuchet MS"/>
              </a:rPr>
              <a:t>a</a:t>
            </a:r>
            <a:r>
              <a:rPr sz="2700" dirty="0">
                <a:solidFill>
                  <a:srgbClr val="FFFFFF"/>
                </a:solidFill>
                <a:latin typeface="Trebuchet MS"/>
                <a:cs typeface="Trebuchet MS"/>
              </a:rPr>
              <a:t>n</a:t>
            </a:r>
            <a:r>
              <a:rPr sz="2700" spc="-200" dirty="0">
                <a:solidFill>
                  <a:srgbClr val="FFFFFF"/>
                </a:solidFill>
                <a:latin typeface="Trebuchet MS"/>
                <a:cs typeface="Trebuchet MS"/>
              </a:rPr>
              <a:t> </a:t>
            </a:r>
            <a:r>
              <a:rPr sz="2700" spc="-50" dirty="0">
                <a:solidFill>
                  <a:srgbClr val="FFFFFF"/>
                </a:solidFill>
                <a:latin typeface="Trebuchet MS"/>
                <a:cs typeface="Trebuchet MS"/>
              </a:rPr>
              <a:t>p</a:t>
            </a:r>
            <a:r>
              <a:rPr sz="2700" spc="-70" dirty="0">
                <a:solidFill>
                  <a:srgbClr val="FFFFFF"/>
                </a:solidFill>
                <a:latin typeface="Trebuchet MS"/>
                <a:cs typeface="Trebuchet MS"/>
              </a:rPr>
              <a:t>a</a:t>
            </a:r>
            <a:r>
              <a:rPr sz="2700" spc="-90" dirty="0">
                <a:solidFill>
                  <a:srgbClr val="FFFFFF"/>
                </a:solidFill>
                <a:latin typeface="Trebuchet MS"/>
                <a:cs typeface="Trebuchet MS"/>
              </a:rPr>
              <a:t>t</a:t>
            </a:r>
            <a:r>
              <a:rPr sz="2700" spc="-5" dirty="0">
                <a:solidFill>
                  <a:srgbClr val="FFFFFF"/>
                </a:solidFill>
                <a:latin typeface="Trebuchet MS"/>
                <a:cs typeface="Trebuchet MS"/>
              </a:rPr>
              <a:t>h</a:t>
            </a:r>
            <a:r>
              <a:rPr sz="2700" spc="30" dirty="0">
                <a:solidFill>
                  <a:srgbClr val="FFFFFF"/>
                </a:solidFill>
                <a:latin typeface="Trebuchet MS"/>
                <a:cs typeface="Trebuchet MS"/>
              </a:rPr>
              <a:t>s</a:t>
            </a:r>
            <a:r>
              <a:rPr sz="2700" spc="-200" dirty="0">
                <a:solidFill>
                  <a:srgbClr val="FFFFFF"/>
                </a:solidFill>
                <a:latin typeface="Trebuchet MS"/>
                <a:cs typeface="Trebuchet MS"/>
              </a:rPr>
              <a:t> </a:t>
            </a:r>
            <a:r>
              <a:rPr sz="2700" spc="15" dirty="0">
                <a:solidFill>
                  <a:srgbClr val="FFFFFF"/>
                </a:solidFill>
                <a:latin typeface="Trebuchet MS"/>
                <a:cs typeface="Trebuchet MS"/>
              </a:rPr>
              <a:t>w</a:t>
            </a:r>
            <a:r>
              <a:rPr sz="2700" spc="-5" dirty="0">
                <a:solidFill>
                  <a:srgbClr val="FFFFFF"/>
                </a:solidFill>
                <a:latin typeface="Trebuchet MS"/>
                <a:cs typeface="Trebuchet MS"/>
              </a:rPr>
              <a:t>h</a:t>
            </a:r>
            <a:r>
              <a:rPr sz="2700" spc="-170" dirty="0">
                <a:solidFill>
                  <a:srgbClr val="FFFFFF"/>
                </a:solidFill>
                <a:latin typeface="Trebuchet MS"/>
                <a:cs typeface="Trebuchet MS"/>
              </a:rPr>
              <a:t>i</a:t>
            </a:r>
            <a:r>
              <a:rPr sz="2700" spc="-195" dirty="0">
                <a:solidFill>
                  <a:srgbClr val="FFFFFF"/>
                </a:solidFill>
                <a:latin typeface="Trebuchet MS"/>
                <a:cs typeface="Trebuchet MS"/>
              </a:rPr>
              <a:t>l</a:t>
            </a:r>
            <a:r>
              <a:rPr sz="2700" spc="-110" dirty="0">
                <a:solidFill>
                  <a:srgbClr val="FFFFFF"/>
                </a:solidFill>
                <a:latin typeface="Trebuchet MS"/>
                <a:cs typeface="Trebuchet MS"/>
              </a:rPr>
              <a:t>e</a:t>
            </a:r>
            <a:r>
              <a:rPr sz="2700" spc="-200" dirty="0">
                <a:solidFill>
                  <a:srgbClr val="FFFFFF"/>
                </a:solidFill>
                <a:latin typeface="Trebuchet MS"/>
                <a:cs typeface="Trebuchet MS"/>
              </a:rPr>
              <a:t> </a:t>
            </a:r>
            <a:r>
              <a:rPr sz="2700" spc="-85" dirty="0">
                <a:solidFill>
                  <a:srgbClr val="FFFFFF"/>
                </a:solidFill>
                <a:latin typeface="Trebuchet MS"/>
                <a:cs typeface="Trebuchet MS"/>
              </a:rPr>
              <a:t>a</a:t>
            </a:r>
            <a:r>
              <a:rPr sz="2700" spc="-20" dirty="0">
                <a:solidFill>
                  <a:srgbClr val="FFFFFF"/>
                </a:solidFill>
                <a:latin typeface="Trebuchet MS"/>
                <a:cs typeface="Trebuchet MS"/>
              </a:rPr>
              <a:t>v</a:t>
            </a:r>
            <a:r>
              <a:rPr sz="2700" spc="100" dirty="0">
                <a:solidFill>
                  <a:srgbClr val="FFFFFF"/>
                </a:solidFill>
                <a:latin typeface="Trebuchet MS"/>
                <a:cs typeface="Trebuchet MS"/>
              </a:rPr>
              <a:t>o</a:t>
            </a:r>
            <a:r>
              <a:rPr sz="2700" spc="-170" dirty="0">
                <a:solidFill>
                  <a:srgbClr val="FFFFFF"/>
                </a:solidFill>
                <a:latin typeface="Trebuchet MS"/>
                <a:cs typeface="Trebuchet MS"/>
              </a:rPr>
              <a:t>i</a:t>
            </a:r>
            <a:r>
              <a:rPr sz="2700" spc="-50" dirty="0">
                <a:solidFill>
                  <a:srgbClr val="FFFFFF"/>
                </a:solidFill>
                <a:latin typeface="Trebuchet MS"/>
                <a:cs typeface="Trebuchet MS"/>
              </a:rPr>
              <a:t>d</a:t>
            </a:r>
            <a:r>
              <a:rPr sz="2700" spc="-170" dirty="0">
                <a:solidFill>
                  <a:srgbClr val="FFFFFF"/>
                </a:solidFill>
                <a:latin typeface="Trebuchet MS"/>
                <a:cs typeface="Trebuchet MS"/>
              </a:rPr>
              <a:t>i</a:t>
            </a:r>
            <a:r>
              <a:rPr sz="2700" dirty="0">
                <a:solidFill>
                  <a:srgbClr val="FFFFFF"/>
                </a:solidFill>
                <a:latin typeface="Trebuchet MS"/>
                <a:cs typeface="Trebuchet MS"/>
              </a:rPr>
              <a:t>n</a:t>
            </a:r>
            <a:r>
              <a:rPr sz="2700" spc="95" dirty="0">
                <a:solidFill>
                  <a:srgbClr val="FFFFFF"/>
                </a:solidFill>
                <a:latin typeface="Trebuchet MS"/>
                <a:cs typeface="Trebuchet MS"/>
              </a:rPr>
              <a:t>g</a:t>
            </a:r>
            <a:r>
              <a:rPr sz="2700" spc="-200" dirty="0">
                <a:solidFill>
                  <a:srgbClr val="FFFFFF"/>
                </a:solidFill>
                <a:latin typeface="Trebuchet MS"/>
                <a:cs typeface="Trebuchet MS"/>
              </a:rPr>
              <a:t> </a:t>
            </a:r>
            <a:r>
              <a:rPr sz="2700" spc="-195" dirty="0">
                <a:solidFill>
                  <a:srgbClr val="FFFFFF"/>
                </a:solidFill>
                <a:latin typeface="Trebuchet MS"/>
                <a:cs typeface="Trebuchet MS"/>
              </a:rPr>
              <a:t>c</a:t>
            </a:r>
            <a:r>
              <a:rPr sz="2700" spc="100" dirty="0">
                <a:solidFill>
                  <a:srgbClr val="FFFFFF"/>
                </a:solidFill>
                <a:latin typeface="Trebuchet MS"/>
                <a:cs typeface="Trebuchet MS"/>
              </a:rPr>
              <a:t>o</a:t>
            </a:r>
            <a:r>
              <a:rPr sz="2700" spc="-195" dirty="0">
                <a:solidFill>
                  <a:srgbClr val="FFFFFF"/>
                </a:solidFill>
                <a:latin typeface="Trebuchet MS"/>
                <a:cs typeface="Trebuchet MS"/>
              </a:rPr>
              <a:t>ll</a:t>
            </a:r>
            <a:r>
              <a:rPr sz="2700" spc="-170" dirty="0">
                <a:solidFill>
                  <a:srgbClr val="FFFFFF"/>
                </a:solidFill>
                <a:latin typeface="Trebuchet MS"/>
                <a:cs typeface="Trebuchet MS"/>
              </a:rPr>
              <a:t>i</a:t>
            </a:r>
            <a:r>
              <a:rPr sz="2700" spc="30" dirty="0">
                <a:solidFill>
                  <a:srgbClr val="FFFFFF"/>
                </a:solidFill>
                <a:latin typeface="Trebuchet MS"/>
                <a:cs typeface="Trebuchet MS"/>
              </a:rPr>
              <a:t>s</a:t>
            </a:r>
            <a:r>
              <a:rPr sz="2700" spc="-170" dirty="0">
                <a:solidFill>
                  <a:srgbClr val="FFFFFF"/>
                </a:solidFill>
                <a:latin typeface="Trebuchet MS"/>
                <a:cs typeface="Trebuchet MS"/>
              </a:rPr>
              <a:t>i</a:t>
            </a:r>
            <a:r>
              <a:rPr sz="2700" spc="100" dirty="0">
                <a:solidFill>
                  <a:srgbClr val="FFFFFF"/>
                </a:solidFill>
                <a:latin typeface="Trebuchet MS"/>
                <a:cs typeface="Trebuchet MS"/>
              </a:rPr>
              <a:t>o</a:t>
            </a:r>
            <a:r>
              <a:rPr sz="2700" dirty="0">
                <a:solidFill>
                  <a:srgbClr val="FFFFFF"/>
                </a:solidFill>
                <a:latin typeface="Trebuchet MS"/>
                <a:cs typeface="Trebuchet MS"/>
              </a:rPr>
              <a:t>n</a:t>
            </a:r>
            <a:r>
              <a:rPr sz="2700" spc="30" dirty="0">
                <a:solidFill>
                  <a:srgbClr val="FFFFFF"/>
                </a:solidFill>
                <a:latin typeface="Trebuchet MS"/>
                <a:cs typeface="Trebuchet MS"/>
              </a:rPr>
              <a:t>s</a:t>
            </a:r>
            <a:r>
              <a:rPr sz="2700" spc="-395" dirty="0">
                <a:solidFill>
                  <a:srgbClr val="FFFFFF"/>
                </a:solidFill>
                <a:latin typeface="Trebuchet MS"/>
                <a:cs typeface="Trebuchet MS"/>
              </a:rPr>
              <a:t>.</a:t>
            </a:r>
            <a:endParaRPr sz="2700">
              <a:latin typeface="Trebuchet MS"/>
              <a:cs typeface="Trebuchet MS"/>
            </a:endParaRPr>
          </a:p>
        </p:txBody>
      </p:sp>
      <p:sp>
        <p:nvSpPr>
          <p:cNvPr id="11" name="object 11"/>
          <p:cNvSpPr/>
          <p:nvPr/>
        </p:nvSpPr>
        <p:spPr>
          <a:xfrm>
            <a:off x="5610044" y="373582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2" name="object 12"/>
          <p:cNvPicPr/>
          <p:nvPr/>
        </p:nvPicPr>
        <p:blipFill>
          <a:blip r:embed="rId2" cstate="print"/>
          <a:stretch>
            <a:fillRect/>
          </a:stretch>
        </p:blipFill>
        <p:spPr>
          <a:xfrm>
            <a:off x="11092749" y="3321653"/>
            <a:ext cx="6372126" cy="63721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3"/>
                </a:moveTo>
                <a:lnTo>
                  <a:pt x="0" y="1841653"/>
                </a:lnTo>
                <a:lnTo>
                  <a:pt x="0" y="19848"/>
                </a:lnTo>
                <a:lnTo>
                  <a:pt x="19848" y="0"/>
                </a:lnTo>
                <a:lnTo>
                  <a:pt x="1634971" y="0"/>
                </a:lnTo>
                <a:lnTo>
                  <a:pt x="2565721" y="930749"/>
                </a:lnTo>
                <a:lnTo>
                  <a:pt x="827410" y="2669063"/>
                </a:lnTo>
                <a:close/>
              </a:path>
            </a:pathLst>
          </a:custGeom>
          <a:solidFill>
            <a:srgbClr val="484B67"/>
          </a:solidFill>
        </p:spPr>
        <p:txBody>
          <a:bodyPr wrap="square" lIns="0" tIns="0" rIns="0" bIns="0" rtlCol="0"/>
          <a:lstStyle/>
          <a:p>
            <a:endParaRPr/>
          </a:p>
        </p:txBody>
      </p:sp>
      <p:grpSp>
        <p:nvGrpSpPr>
          <p:cNvPr id="3" name="object 3"/>
          <p:cNvGrpSpPr/>
          <p:nvPr/>
        </p:nvGrpSpPr>
        <p:grpSpPr>
          <a:xfrm>
            <a:off x="0" y="0"/>
            <a:ext cx="7548245" cy="10287000"/>
            <a:chOff x="0" y="0"/>
            <a:chExt cx="7548245" cy="10287000"/>
          </a:xfrm>
        </p:grpSpPr>
        <p:sp>
          <p:nvSpPr>
            <p:cNvPr id="4" name="object 4"/>
            <p:cNvSpPr/>
            <p:nvPr/>
          </p:nvSpPr>
          <p:spPr>
            <a:xfrm>
              <a:off x="989096" y="6364934"/>
              <a:ext cx="6448425" cy="3922395"/>
            </a:xfrm>
            <a:custGeom>
              <a:avLst/>
              <a:gdLst/>
              <a:ahLst/>
              <a:cxnLst/>
              <a:rect l="l" t="t" r="r" b="b"/>
              <a:pathLst>
                <a:path w="6448425" h="3922395">
                  <a:moveTo>
                    <a:pt x="5750840" y="3922066"/>
                  </a:moveTo>
                  <a:lnTo>
                    <a:pt x="698124" y="3922066"/>
                  </a:lnTo>
                  <a:lnTo>
                    <a:pt x="0" y="3224211"/>
                  </a:lnTo>
                  <a:lnTo>
                    <a:pt x="3225461" y="0"/>
                  </a:lnTo>
                  <a:lnTo>
                    <a:pt x="6448424" y="3224211"/>
                  </a:lnTo>
                  <a:lnTo>
                    <a:pt x="5750840" y="3922066"/>
                  </a:lnTo>
                  <a:close/>
                </a:path>
              </a:pathLst>
            </a:custGeom>
            <a:solidFill>
              <a:srgbClr val="484B67"/>
            </a:solidFill>
          </p:spPr>
          <p:txBody>
            <a:bodyPr wrap="square" lIns="0" tIns="0" rIns="0" bIns="0" rtlCol="0"/>
            <a:lstStyle/>
            <a:p>
              <a:endParaRPr/>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8"/>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4" y="0"/>
              <a:ext cx="6372127" cy="6049466"/>
            </a:xfrm>
            <a:prstGeom prst="rect">
              <a:avLst/>
            </a:prstGeom>
          </p:spPr>
        </p:pic>
      </p:grpSp>
      <p:pic>
        <p:nvPicPr>
          <p:cNvPr id="8" name="object 8"/>
          <p:cNvPicPr/>
          <p:nvPr/>
        </p:nvPicPr>
        <p:blipFill>
          <a:blip r:embed="rId3" cstate="print"/>
          <a:stretch>
            <a:fillRect/>
          </a:stretch>
        </p:blipFill>
        <p:spPr>
          <a:xfrm>
            <a:off x="8673169" y="2867196"/>
            <a:ext cx="123824" cy="123824"/>
          </a:xfrm>
          <a:prstGeom prst="rect">
            <a:avLst/>
          </a:prstGeom>
        </p:spPr>
      </p:pic>
      <p:sp>
        <p:nvSpPr>
          <p:cNvPr id="9" name="object 9"/>
          <p:cNvSpPr/>
          <p:nvPr/>
        </p:nvSpPr>
        <p:spPr>
          <a:xfrm>
            <a:off x="8492289" y="2241086"/>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pic>
        <p:nvPicPr>
          <p:cNvPr id="10" name="object 10"/>
          <p:cNvPicPr/>
          <p:nvPr/>
        </p:nvPicPr>
        <p:blipFill>
          <a:blip r:embed="rId3" cstate="print"/>
          <a:stretch>
            <a:fillRect/>
          </a:stretch>
        </p:blipFill>
        <p:spPr>
          <a:xfrm>
            <a:off x="8669959" y="5325922"/>
            <a:ext cx="123824" cy="123824"/>
          </a:xfrm>
          <a:prstGeom prst="rect">
            <a:avLst/>
          </a:prstGeom>
        </p:spPr>
      </p:pic>
      <p:sp>
        <p:nvSpPr>
          <p:cNvPr id="11" name="object 11"/>
          <p:cNvSpPr txBox="1"/>
          <p:nvPr/>
        </p:nvSpPr>
        <p:spPr>
          <a:xfrm>
            <a:off x="8973370" y="2654471"/>
            <a:ext cx="6600006" cy="6734792"/>
          </a:xfrm>
          <a:prstGeom prst="rect">
            <a:avLst/>
          </a:prstGeom>
        </p:spPr>
        <p:txBody>
          <a:bodyPr vert="horz" wrap="square" lIns="0" tIns="11430" rIns="0" bIns="0" rtlCol="0">
            <a:spAutoFit/>
          </a:bodyPr>
          <a:lstStyle/>
          <a:p>
            <a:pPr marL="15875" marR="192405">
              <a:lnSpc>
                <a:spcPct val="100899"/>
              </a:lnSpc>
              <a:spcBef>
                <a:spcPts val="90"/>
              </a:spcBef>
            </a:pPr>
            <a:r>
              <a:rPr sz="3050" b="1" u="sng" spc="150" dirty="0">
                <a:solidFill>
                  <a:srgbClr val="FFFFFF"/>
                </a:solidFill>
                <a:latin typeface="Trebuchet MS"/>
                <a:cs typeface="Trebuchet MS"/>
              </a:rPr>
              <a:t>S</a:t>
            </a:r>
            <a:r>
              <a:rPr sz="3050" b="1" u="sng" spc="-80" dirty="0">
                <a:solidFill>
                  <a:srgbClr val="FFFFFF"/>
                </a:solidFill>
                <a:latin typeface="Trebuchet MS"/>
                <a:cs typeface="Trebuchet MS"/>
              </a:rPr>
              <a:t>a</a:t>
            </a:r>
            <a:r>
              <a:rPr sz="3050" b="1" u="sng" spc="-114" dirty="0">
                <a:solidFill>
                  <a:srgbClr val="FFFFFF"/>
                </a:solidFill>
                <a:latin typeface="Trebuchet MS"/>
                <a:cs typeface="Trebuchet MS"/>
              </a:rPr>
              <a:t>f</a:t>
            </a:r>
            <a:r>
              <a:rPr sz="3050" b="1" u="sng" spc="-110" dirty="0">
                <a:solidFill>
                  <a:srgbClr val="FFFFFF"/>
                </a:solidFill>
                <a:latin typeface="Trebuchet MS"/>
                <a:cs typeface="Trebuchet MS"/>
              </a:rPr>
              <a:t>e</a:t>
            </a:r>
            <a:r>
              <a:rPr sz="3050" b="1" u="sng" spc="-90" dirty="0">
                <a:solidFill>
                  <a:srgbClr val="FFFFFF"/>
                </a:solidFill>
                <a:latin typeface="Trebuchet MS"/>
                <a:cs typeface="Trebuchet MS"/>
              </a:rPr>
              <a:t>t</a:t>
            </a:r>
            <a:r>
              <a:rPr sz="3050" b="1" u="sng" spc="20" dirty="0">
                <a:solidFill>
                  <a:srgbClr val="FFFFFF"/>
                </a:solidFill>
                <a:latin typeface="Trebuchet MS"/>
                <a:cs typeface="Trebuchet MS"/>
              </a:rPr>
              <a:t>y</a:t>
            </a:r>
            <a:r>
              <a:rPr sz="3050" b="1" u="sng" spc="-215" dirty="0">
                <a:solidFill>
                  <a:srgbClr val="FFFFFF"/>
                </a:solidFill>
                <a:latin typeface="Trebuchet MS"/>
                <a:cs typeface="Trebuchet MS"/>
              </a:rPr>
              <a:t> </a:t>
            </a:r>
            <a:r>
              <a:rPr sz="3050" b="1" u="sng" spc="-110" dirty="0">
                <a:solidFill>
                  <a:srgbClr val="FFFFFF"/>
                </a:solidFill>
                <a:latin typeface="Trebuchet MS"/>
                <a:cs typeface="Trebuchet MS"/>
              </a:rPr>
              <a:t>e</a:t>
            </a:r>
            <a:r>
              <a:rPr sz="3050" b="1" u="sng" spc="15" dirty="0">
                <a:solidFill>
                  <a:srgbClr val="FFFFFF"/>
                </a:solidFill>
                <a:latin typeface="Trebuchet MS"/>
                <a:cs typeface="Trebuchet MS"/>
              </a:rPr>
              <a:t>n</a:t>
            </a:r>
            <a:r>
              <a:rPr sz="3050" b="1" u="sng" spc="10" dirty="0">
                <a:solidFill>
                  <a:srgbClr val="FFFFFF"/>
                </a:solidFill>
                <a:latin typeface="Trebuchet MS"/>
                <a:cs typeface="Trebuchet MS"/>
              </a:rPr>
              <a:t>h</a:t>
            </a:r>
            <a:r>
              <a:rPr sz="3050" b="1" u="sng" spc="-65" dirty="0">
                <a:solidFill>
                  <a:srgbClr val="FFFFFF"/>
                </a:solidFill>
                <a:latin typeface="Trebuchet MS"/>
                <a:cs typeface="Trebuchet MS"/>
              </a:rPr>
              <a:t>a</a:t>
            </a:r>
            <a:r>
              <a:rPr sz="3050" b="1" u="sng" spc="15" dirty="0">
                <a:solidFill>
                  <a:srgbClr val="FFFFFF"/>
                </a:solidFill>
                <a:latin typeface="Trebuchet MS"/>
                <a:cs typeface="Trebuchet MS"/>
              </a:rPr>
              <a:t>n</a:t>
            </a:r>
            <a:r>
              <a:rPr sz="3050" b="1" u="sng" spc="-210" dirty="0">
                <a:solidFill>
                  <a:srgbClr val="FFFFFF"/>
                </a:solidFill>
                <a:latin typeface="Trebuchet MS"/>
                <a:cs typeface="Trebuchet MS"/>
              </a:rPr>
              <a:t>c</a:t>
            </a:r>
            <a:r>
              <a:rPr sz="3050" b="1" u="sng" spc="-110" dirty="0">
                <a:solidFill>
                  <a:srgbClr val="FFFFFF"/>
                </a:solidFill>
                <a:latin typeface="Trebuchet MS"/>
                <a:cs typeface="Trebuchet MS"/>
              </a:rPr>
              <a:t>e</a:t>
            </a:r>
            <a:r>
              <a:rPr sz="3050" b="1" u="sng" spc="10" dirty="0">
                <a:solidFill>
                  <a:srgbClr val="FFFFFF"/>
                </a:solidFill>
                <a:latin typeface="Trebuchet MS"/>
                <a:cs typeface="Trebuchet MS"/>
              </a:rPr>
              <a:t>m</a:t>
            </a:r>
            <a:r>
              <a:rPr sz="3050" b="1" u="sng" spc="-110" dirty="0">
                <a:solidFill>
                  <a:srgbClr val="FFFFFF"/>
                </a:solidFill>
                <a:latin typeface="Trebuchet MS"/>
                <a:cs typeface="Trebuchet MS"/>
              </a:rPr>
              <a:t>e</a:t>
            </a:r>
            <a:r>
              <a:rPr sz="3050" b="1" u="sng" spc="15" dirty="0">
                <a:solidFill>
                  <a:srgbClr val="FFFFFF"/>
                </a:solidFill>
                <a:latin typeface="Trebuchet MS"/>
                <a:cs typeface="Trebuchet MS"/>
              </a:rPr>
              <a:t>n</a:t>
            </a:r>
            <a:r>
              <a:rPr sz="3050" b="1" u="sng" spc="-90" dirty="0">
                <a:solidFill>
                  <a:srgbClr val="FFFFFF"/>
                </a:solidFill>
                <a:latin typeface="Trebuchet MS"/>
                <a:cs typeface="Trebuchet MS"/>
              </a:rPr>
              <a:t>t</a:t>
            </a:r>
            <a:r>
              <a:rPr sz="3050" b="1" u="sng" spc="-370" dirty="0">
                <a:solidFill>
                  <a:srgbClr val="FFFFFF"/>
                </a:solidFill>
                <a:latin typeface="Trebuchet MS"/>
                <a:cs typeface="Trebuchet MS"/>
              </a:rPr>
              <a:t>:</a:t>
            </a:r>
            <a:r>
              <a:rPr sz="3050" b="1" u="sng" spc="-215" dirty="0">
                <a:solidFill>
                  <a:srgbClr val="FFFFFF"/>
                </a:solidFill>
                <a:latin typeface="Trebuchet MS"/>
                <a:cs typeface="Trebuchet MS"/>
              </a:rPr>
              <a:t> </a:t>
            </a:r>
            <a:r>
              <a:rPr sz="3050" spc="100" dirty="0">
                <a:solidFill>
                  <a:srgbClr val="FFFFFF"/>
                </a:solidFill>
                <a:latin typeface="Trebuchet MS"/>
                <a:cs typeface="Trebuchet MS"/>
              </a:rPr>
              <a:t>E</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50" dirty="0">
                <a:solidFill>
                  <a:srgbClr val="FFFFFF"/>
                </a:solidFill>
                <a:latin typeface="Trebuchet MS"/>
                <a:cs typeface="Trebuchet MS"/>
              </a:rPr>
              <a:t>u</a:t>
            </a:r>
            <a:r>
              <a:rPr sz="3050" spc="-150" dirty="0">
                <a:solidFill>
                  <a:srgbClr val="FFFFFF"/>
                </a:solidFill>
                <a:latin typeface="Trebuchet MS"/>
                <a:cs typeface="Trebuchet MS"/>
              </a:rPr>
              <a:t>r</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65" dirty="0">
                <a:solidFill>
                  <a:srgbClr val="FFFFFF"/>
                </a:solidFill>
                <a:latin typeface="Trebuchet MS"/>
                <a:cs typeface="Trebuchet MS"/>
              </a:rPr>
              <a:t>a</a:t>
            </a:r>
            <a:r>
              <a:rPr sz="3050" spc="-80" dirty="0">
                <a:solidFill>
                  <a:srgbClr val="FFFFFF"/>
                </a:solidFill>
                <a:latin typeface="Trebuchet MS"/>
                <a:cs typeface="Trebuchet MS"/>
              </a:rPr>
              <a:t>t  </a:t>
            </a:r>
            <a:r>
              <a:rPr sz="3050" spc="-200" dirty="0">
                <a:solidFill>
                  <a:srgbClr val="FFFFFF"/>
                </a:solidFill>
                <a:latin typeface="Trebuchet MS"/>
                <a:cs typeface="Trebuchet MS"/>
              </a:rPr>
              <a:t>r</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110" dirty="0">
                <a:solidFill>
                  <a:srgbClr val="FFFFFF"/>
                </a:solidFill>
                <a:latin typeface="Trebuchet MS"/>
                <a:cs typeface="Trebuchet MS"/>
              </a:rPr>
              <a:t>o</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15" dirty="0">
                <a:solidFill>
                  <a:srgbClr val="FFFFFF"/>
                </a:solidFill>
                <a:latin typeface="Trebuchet MS"/>
                <a:cs typeface="Trebuchet MS"/>
              </a:rPr>
              <a:t>n</a:t>
            </a:r>
            <a:r>
              <a:rPr sz="3050" spc="-80" dirty="0">
                <a:solidFill>
                  <a:srgbClr val="FFFFFF"/>
                </a:solidFill>
                <a:latin typeface="Trebuchet MS"/>
                <a:cs typeface="Trebuchet MS"/>
              </a:rPr>
              <a:t>a</a:t>
            </a:r>
            <a:r>
              <a:rPr sz="3050" spc="5" dirty="0">
                <a:solidFill>
                  <a:srgbClr val="FFFFFF"/>
                </a:solidFill>
                <a:latin typeface="Trebuchet MS"/>
                <a:cs typeface="Trebuchet MS"/>
              </a:rPr>
              <a:t>v</a:t>
            </a:r>
            <a:r>
              <a:rPr sz="3050" spc="-185" dirty="0">
                <a:solidFill>
                  <a:srgbClr val="FFFFFF"/>
                </a:solidFill>
                <a:latin typeface="Trebuchet MS"/>
                <a:cs typeface="Trebuchet MS"/>
              </a:rPr>
              <a:t>i</a:t>
            </a:r>
            <a:r>
              <a:rPr sz="3050" spc="120" dirty="0">
                <a:solidFill>
                  <a:srgbClr val="FFFFFF"/>
                </a:solidFill>
                <a:latin typeface="Trebuchet MS"/>
                <a:cs typeface="Trebuchet MS"/>
              </a:rPr>
              <a:t>g</a:t>
            </a:r>
            <a:r>
              <a:rPr sz="3050" spc="-65" dirty="0">
                <a:solidFill>
                  <a:srgbClr val="FFFFFF"/>
                </a:solidFill>
                <a:latin typeface="Trebuchet MS"/>
                <a:cs typeface="Trebuchet MS"/>
              </a:rPr>
              <a:t>a</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200" dirty="0">
                <a:solidFill>
                  <a:srgbClr val="FFFFFF"/>
                </a:solidFill>
                <a:latin typeface="Trebuchet MS"/>
                <a:cs typeface="Trebuchet MS"/>
              </a:rPr>
              <a:t>r</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45" dirty="0">
                <a:solidFill>
                  <a:srgbClr val="FFFFFF"/>
                </a:solidFill>
                <a:latin typeface="Trebuchet MS"/>
                <a:cs typeface="Trebuchet MS"/>
              </a:rPr>
              <a:t>s</a:t>
            </a:r>
            <a:r>
              <a:rPr sz="3050" spc="-90" dirty="0">
                <a:solidFill>
                  <a:srgbClr val="FFFFFF"/>
                </a:solidFill>
                <a:latin typeface="Trebuchet MS"/>
                <a:cs typeface="Trebuchet MS"/>
              </a:rPr>
              <a:t>t</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215" dirty="0">
                <a:solidFill>
                  <a:srgbClr val="FFFFFF"/>
                </a:solidFill>
                <a:latin typeface="Trebuchet MS"/>
                <a:cs typeface="Trebuchet MS"/>
              </a:rPr>
              <a:t>l</a:t>
            </a:r>
            <a:r>
              <a:rPr sz="3050" spc="-110" dirty="0">
                <a:solidFill>
                  <a:srgbClr val="FFFFFF"/>
                </a:solidFill>
                <a:latin typeface="Trebuchet MS"/>
                <a:cs typeface="Trebuchet MS"/>
              </a:rPr>
              <a:t>e</a:t>
            </a:r>
            <a:r>
              <a:rPr sz="3050" spc="35" dirty="0">
                <a:solidFill>
                  <a:srgbClr val="FFFFFF"/>
                </a:solidFill>
                <a:latin typeface="Trebuchet MS"/>
                <a:cs typeface="Trebuchet MS"/>
              </a:rPr>
              <a:t>s  </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215" dirty="0">
                <a:solidFill>
                  <a:srgbClr val="FFFFFF"/>
                </a:solidFill>
                <a:latin typeface="Trebuchet MS"/>
                <a:cs typeface="Trebuchet MS"/>
              </a:rPr>
              <a:t>l</a:t>
            </a:r>
            <a:r>
              <a:rPr sz="3050" spc="40" dirty="0">
                <a:solidFill>
                  <a:srgbClr val="FFFFFF"/>
                </a:solidFill>
                <a:latin typeface="Trebuchet MS"/>
                <a:cs typeface="Trebuchet MS"/>
              </a:rPr>
              <a:t>-</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0" dirty="0">
                <a:solidFill>
                  <a:srgbClr val="FFFFFF"/>
                </a:solidFill>
                <a:latin typeface="Trebuchet MS"/>
                <a:cs typeface="Trebuchet MS"/>
              </a:rPr>
              <a:t>m</a:t>
            </a:r>
            <a:r>
              <a:rPr sz="3050" spc="-110" dirty="0">
                <a:solidFill>
                  <a:srgbClr val="FFFFFF"/>
                </a:solidFill>
                <a:latin typeface="Trebuchet MS"/>
                <a:cs typeface="Trebuchet MS"/>
              </a:rPr>
              <a:t>e</a:t>
            </a:r>
            <a:r>
              <a:rPr sz="3050" spc="-475" dirty="0">
                <a:solidFill>
                  <a:srgbClr val="FFFFFF"/>
                </a:solidFill>
                <a:latin typeface="Trebuchet MS"/>
                <a:cs typeface="Trebuchet MS"/>
              </a:rPr>
              <a:t>,</a:t>
            </a:r>
            <a:r>
              <a:rPr sz="3050" spc="-215" dirty="0">
                <a:solidFill>
                  <a:srgbClr val="FFFFFF"/>
                </a:solidFill>
                <a:latin typeface="Trebuchet MS"/>
                <a:cs typeface="Trebuchet MS"/>
              </a:rPr>
              <a:t> </a:t>
            </a:r>
            <a:r>
              <a:rPr sz="3050" spc="35" dirty="0">
                <a:solidFill>
                  <a:srgbClr val="FFFFFF"/>
                </a:solidFill>
                <a:latin typeface="Trebuchet MS"/>
                <a:cs typeface="Trebuchet MS"/>
              </a:rPr>
              <a:t>w</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210" dirty="0">
                <a:solidFill>
                  <a:srgbClr val="FFFFFF"/>
                </a:solidFill>
                <a:latin typeface="Trebuchet MS"/>
                <a:cs typeface="Trebuchet MS"/>
              </a:rPr>
              <a:t>c</a:t>
            </a:r>
            <a:r>
              <a:rPr sz="3050" spc="125" dirty="0">
                <a:solidFill>
                  <a:srgbClr val="FFFFFF"/>
                </a:solidFill>
                <a:latin typeface="Trebuchet MS"/>
                <a:cs typeface="Trebuchet MS"/>
              </a:rPr>
              <a:t>o</a:t>
            </a:r>
            <a:r>
              <a:rPr sz="3050" spc="-215" dirty="0">
                <a:solidFill>
                  <a:srgbClr val="FFFFFF"/>
                </a:solidFill>
                <a:latin typeface="Trebuchet MS"/>
                <a:cs typeface="Trebuchet MS"/>
              </a:rPr>
              <a:t>ll</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475" dirty="0">
                <a:solidFill>
                  <a:srgbClr val="FFFFFF"/>
                </a:solidFill>
                <a:latin typeface="Trebuchet MS"/>
                <a:cs typeface="Trebuchet MS"/>
              </a:rPr>
              <a:t>,</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35" dirty="0">
                <a:solidFill>
                  <a:srgbClr val="FFFFFF"/>
                </a:solidFill>
                <a:latin typeface="Trebuchet MS"/>
                <a:cs typeface="Trebuchet MS"/>
              </a:rPr>
              <a:t>s  </a:t>
            </a:r>
            <a:r>
              <a:rPr sz="3050" spc="-110" dirty="0">
                <a:solidFill>
                  <a:srgbClr val="FFFFFF"/>
                </a:solidFill>
                <a:latin typeface="Trebuchet MS"/>
                <a:cs typeface="Trebuchet MS"/>
              </a:rPr>
              <a:t>e</a:t>
            </a:r>
            <a:r>
              <a:rPr sz="3050" spc="45" dirty="0">
                <a:solidFill>
                  <a:srgbClr val="FFFFFF"/>
                </a:solidFill>
                <a:latin typeface="Trebuchet MS"/>
                <a:cs typeface="Trebuchet MS"/>
              </a:rPr>
              <a:t>ss</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65" dirty="0">
                <a:solidFill>
                  <a:srgbClr val="FFFFFF"/>
                </a:solidFill>
                <a:latin typeface="Trebuchet MS"/>
                <a:cs typeface="Trebuchet MS"/>
              </a:rPr>
              <a:t>a</a:t>
            </a:r>
            <a:r>
              <a:rPr sz="3050" spc="-215" dirty="0">
                <a:solidFill>
                  <a:srgbClr val="FFFFFF"/>
                </a:solidFill>
                <a:latin typeface="Trebuchet MS"/>
                <a:cs typeface="Trebuchet MS"/>
              </a:rPr>
              <a:t>l </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40" dirty="0">
                <a:solidFill>
                  <a:srgbClr val="FFFFFF"/>
                </a:solidFill>
                <a:latin typeface="Trebuchet MS"/>
                <a:cs typeface="Trebuchet MS"/>
              </a:rPr>
              <a:t>p</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lang="en-US" sz="3050" spc="-65" dirty="0">
                <a:solidFill>
                  <a:srgbClr val="FFFFFF"/>
                </a:solidFill>
                <a:latin typeface="Trebuchet MS"/>
                <a:cs typeface="Trebuchet MS"/>
              </a:rPr>
              <a:t>accidents</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30" dirty="0">
                <a:solidFill>
                  <a:srgbClr val="FFFFFF"/>
                </a:solidFill>
                <a:latin typeface="Trebuchet MS"/>
                <a:cs typeface="Trebuchet MS"/>
              </a:rPr>
              <a:t>d  </a:t>
            </a:r>
            <a:r>
              <a:rPr sz="3050" spc="-85" dirty="0">
                <a:solidFill>
                  <a:srgbClr val="FFFFFF"/>
                </a:solidFill>
                <a:latin typeface="Trebuchet MS"/>
                <a:cs typeface="Trebuchet MS"/>
              </a:rPr>
              <a:t>damage.</a:t>
            </a:r>
            <a:endParaRPr sz="3050" dirty="0">
              <a:latin typeface="Trebuchet MS"/>
              <a:cs typeface="Trebuchet MS"/>
            </a:endParaRPr>
          </a:p>
          <a:p>
            <a:pPr marL="12700" marR="5080">
              <a:lnSpc>
                <a:spcPct val="100899"/>
              </a:lnSpc>
              <a:spcBef>
                <a:spcPts val="895"/>
              </a:spcBef>
            </a:pPr>
            <a:r>
              <a:rPr sz="3050" b="1" u="sng" spc="30" dirty="0">
                <a:solidFill>
                  <a:srgbClr val="FFFFFF"/>
                </a:solidFill>
                <a:latin typeface="Trebuchet MS"/>
                <a:cs typeface="Trebuchet MS"/>
              </a:rPr>
              <a:t>Autonomous </a:t>
            </a:r>
            <a:r>
              <a:rPr sz="3050" b="1" u="sng" spc="-60" dirty="0">
                <a:solidFill>
                  <a:srgbClr val="FFFFFF"/>
                </a:solidFill>
                <a:latin typeface="Trebuchet MS"/>
                <a:cs typeface="Trebuchet MS"/>
              </a:rPr>
              <a:t>Exploration: </a:t>
            </a:r>
            <a:r>
              <a:rPr sz="3050" b="1" u="sng" spc="-55" dirty="0">
                <a:solidFill>
                  <a:srgbClr val="FFFFFF"/>
                </a:solidFill>
                <a:latin typeface="Trebuchet MS"/>
                <a:cs typeface="Trebuchet MS"/>
              </a:rPr>
              <a:t> </a:t>
            </a:r>
            <a:r>
              <a:rPr sz="3050" spc="55" dirty="0">
                <a:solidFill>
                  <a:srgbClr val="FFFFFF"/>
                </a:solidFill>
                <a:latin typeface="Trebuchet MS"/>
                <a:cs typeface="Trebuchet MS"/>
              </a:rPr>
              <a:t>A</a:t>
            </a:r>
            <a:r>
              <a:rPr sz="3050" spc="-50" dirty="0">
                <a:solidFill>
                  <a:srgbClr val="FFFFFF"/>
                </a:solidFill>
                <a:latin typeface="Trebuchet MS"/>
                <a:cs typeface="Trebuchet MS"/>
              </a:rPr>
              <a:t>u</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125" dirty="0">
                <a:solidFill>
                  <a:srgbClr val="FFFFFF"/>
                </a:solidFill>
                <a:latin typeface="Trebuchet MS"/>
                <a:cs typeface="Trebuchet MS"/>
              </a:rPr>
              <a:t>o</a:t>
            </a:r>
            <a:r>
              <a:rPr sz="3050" spc="10" dirty="0">
                <a:solidFill>
                  <a:srgbClr val="FFFFFF"/>
                </a:solidFill>
                <a:latin typeface="Trebuchet MS"/>
                <a:cs typeface="Trebuchet MS"/>
              </a:rPr>
              <a:t>m</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45" dirty="0">
                <a:solidFill>
                  <a:srgbClr val="FFFFFF"/>
                </a:solidFill>
                <a:latin typeface="Trebuchet MS"/>
                <a:cs typeface="Trebuchet MS"/>
              </a:rPr>
              <a:t>s</a:t>
            </a:r>
            <a:r>
              <a:rPr sz="3050" spc="-90" dirty="0">
                <a:solidFill>
                  <a:srgbClr val="FFFFFF"/>
                </a:solidFill>
                <a:latin typeface="Trebuchet MS"/>
                <a:cs typeface="Trebuchet MS"/>
              </a:rPr>
              <a:t>t</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215" dirty="0">
                <a:solidFill>
                  <a:srgbClr val="FFFFFF"/>
                </a:solidFill>
                <a:latin typeface="Trebuchet MS"/>
                <a:cs typeface="Trebuchet MS"/>
              </a:rPr>
              <a:t>l</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80" dirty="0">
                <a:solidFill>
                  <a:srgbClr val="FFFFFF"/>
                </a:solidFill>
                <a:latin typeface="Trebuchet MS"/>
                <a:cs typeface="Trebuchet MS"/>
              </a:rPr>
              <a:t>a</a:t>
            </a:r>
            <a:r>
              <a:rPr sz="3050" spc="-15" dirty="0">
                <a:solidFill>
                  <a:srgbClr val="FFFFFF"/>
                </a:solidFill>
                <a:latin typeface="Trebuchet MS"/>
                <a:cs typeface="Trebuchet MS"/>
              </a:rPr>
              <a:t>v</a:t>
            </a:r>
            <a:r>
              <a:rPr sz="3050" spc="125" dirty="0">
                <a:solidFill>
                  <a:srgbClr val="FFFFFF"/>
                </a:solidFill>
                <a:latin typeface="Trebuchet MS"/>
                <a:cs typeface="Trebuchet MS"/>
              </a:rPr>
              <a:t>o</a:t>
            </a:r>
            <a:r>
              <a:rPr sz="3050" spc="-185" dirty="0">
                <a:solidFill>
                  <a:srgbClr val="FFFFFF"/>
                </a:solidFill>
                <a:latin typeface="Trebuchet MS"/>
                <a:cs typeface="Trebuchet MS"/>
              </a:rPr>
              <a:t>i</a:t>
            </a:r>
            <a:r>
              <a:rPr sz="3050" spc="-45" dirty="0">
                <a:solidFill>
                  <a:srgbClr val="FFFFFF"/>
                </a:solidFill>
                <a:latin typeface="Trebuchet MS"/>
                <a:cs typeface="Trebuchet MS"/>
              </a:rPr>
              <a:t>d</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0" dirty="0">
                <a:solidFill>
                  <a:srgbClr val="FFFFFF"/>
                </a:solidFill>
                <a:latin typeface="Trebuchet MS"/>
                <a:cs typeface="Trebuchet MS"/>
              </a:rPr>
              <a:t>c</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35" dirty="0">
                <a:solidFill>
                  <a:srgbClr val="FFFFFF"/>
                </a:solidFill>
                <a:latin typeface="Trebuchet MS"/>
                <a:cs typeface="Trebuchet MS"/>
              </a:rPr>
              <a:t>s  </a:t>
            </a:r>
            <a:r>
              <a:rPr sz="3050" spc="5" dirty="0">
                <a:solidFill>
                  <a:srgbClr val="FFFFFF"/>
                </a:solidFill>
                <a:latin typeface="Trebuchet MS"/>
                <a:cs typeface="Trebuchet MS"/>
              </a:rPr>
              <a:t>v</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65" dirty="0">
                <a:solidFill>
                  <a:srgbClr val="FFFFFF"/>
                </a:solidFill>
                <a:latin typeface="Trebuchet MS"/>
                <a:cs typeface="Trebuchet MS"/>
              </a:rPr>
              <a:t>a</a:t>
            </a:r>
            <a:r>
              <a:rPr sz="3050" spc="-215" dirty="0">
                <a:solidFill>
                  <a:srgbClr val="FFFFFF"/>
                </a:solidFill>
                <a:latin typeface="Trebuchet MS"/>
                <a:cs typeface="Trebuchet MS"/>
              </a:rPr>
              <a:t>l </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65" dirty="0">
                <a:solidFill>
                  <a:srgbClr val="FFFFFF"/>
                </a:solidFill>
                <a:latin typeface="Trebuchet MS"/>
                <a:cs typeface="Trebuchet MS"/>
              </a:rPr>
              <a:t>a</a:t>
            </a:r>
            <a:r>
              <a:rPr sz="3050" spc="-45" dirty="0">
                <a:solidFill>
                  <a:srgbClr val="FFFFFF"/>
                </a:solidFill>
                <a:latin typeface="Trebuchet MS"/>
                <a:cs typeface="Trebuchet MS"/>
              </a:rPr>
              <a:t>b</a:t>
            </a:r>
            <a:r>
              <a:rPr sz="3050" spc="-215" dirty="0">
                <a:solidFill>
                  <a:srgbClr val="FFFFFF"/>
                </a:solidFill>
                <a:latin typeface="Trebuchet MS"/>
                <a:cs typeface="Trebuchet MS"/>
              </a:rPr>
              <a:t>l</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200" dirty="0">
                <a:solidFill>
                  <a:srgbClr val="FFFFFF"/>
                </a:solidFill>
                <a:latin typeface="Trebuchet MS"/>
                <a:cs typeface="Trebuchet MS"/>
              </a:rPr>
              <a:t>r</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110" dirty="0">
                <a:solidFill>
                  <a:srgbClr val="FFFFFF"/>
                </a:solidFill>
                <a:latin typeface="Trebuchet MS"/>
                <a:cs typeface="Trebuchet MS"/>
              </a:rPr>
              <a:t>o</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90" dirty="0">
                <a:solidFill>
                  <a:srgbClr val="FFFFFF"/>
                </a:solidFill>
                <a:latin typeface="Trebuchet MS"/>
                <a:cs typeface="Trebuchet MS"/>
              </a:rPr>
              <a:t>o  </a:t>
            </a:r>
            <a:r>
              <a:rPr sz="3050" spc="15" dirty="0">
                <a:solidFill>
                  <a:srgbClr val="FFFFFF"/>
                </a:solidFill>
                <a:latin typeface="Trebuchet MS"/>
                <a:cs typeface="Trebuchet MS"/>
              </a:rPr>
              <a:t>n</a:t>
            </a:r>
            <a:r>
              <a:rPr sz="3050" spc="-80" dirty="0">
                <a:solidFill>
                  <a:srgbClr val="FFFFFF"/>
                </a:solidFill>
                <a:latin typeface="Trebuchet MS"/>
                <a:cs typeface="Trebuchet MS"/>
              </a:rPr>
              <a:t>a</a:t>
            </a:r>
            <a:r>
              <a:rPr sz="3050" spc="5" dirty="0">
                <a:solidFill>
                  <a:srgbClr val="FFFFFF"/>
                </a:solidFill>
                <a:latin typeface="Trebuchet MS"/>
                <a:cs typeface="Trebuchet MS"/>
              </a:rPr>
              <a:t>v</a:t>
            </a:r>
            <a:r>
              <a:rPr sz="3050" spc="-185" dirty="0">
                <a:solidFill>
                  <a:srgbClr val="FFFFFF"/>
                </a:solidFill>
                <a:latin typeface="Trebuchet MS"/>
                <a:cs typeface="Trebuchet MS"/>
              </a:rPr>
              <a:t>i</a:t>
            </a:r>
            <a:r>
              <a:rPr sz="3050" spc="120" dirty="0">
                <a:solidFill>
                  <a:srgbClr val="FFFFFF"/>
                </a:solidFill>
                <a:latin typeface="Trebuchet MS"/>
                <a:cs typeface="Trebuchet MS"/>
              </a:rPr>
              <a:t>g</a:t>
            </a:r>
            <a:r>
              <a:rPr sz="3050" spc="-65" dirty="0">
                <a:solidFill>
                  <a:srgbClr val="FFFFFF"/>
                </a:solidFill>
                <a:latin typeface="Trebuchet MS"/>
                <a:cs typeface="Trebuchet MS"/>
              </a:rPr>
              <a:t>a</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65" dirty="0">
                <a:solidFill>
                  <a:srgbClr val="FFFFFF"/>
                </a:solidFill>
                <a:latin typeface="Trebuchet MS"/>
                <a:cs typeface="Trebuchet MS"/>
              </a:rPr>
              <a:t>a</a:t>
            </a:r>
            <a:r>
              <a:rPr sz="3050" spc="-215" dirty="0">
                <a:solidFill>
                  <a:srgbClr val="FFFFFF"/>
                </a:solidFill>
                <a:latin typeface="Trebuchet MS"/>
                <a:cs typeface="Trebuchet MS"/>
              </a:rPr>
              <a:t>ll</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50" dirty="0">
                <a:solidFill>
                  <a:srgbClr val="FFFFFF"/>
                </a:solidFill>
                <a:latin typeface="Trebuchet MS"/>
                <a:cs typeface="Trebuchet MS"/>
              </a:rPr>
              <a:t>u</a:t>
            </a:r>
            <a:r>
              <a:rPr sz="3050" spc="15" dirty="0">
                <a:solidFill>
                  <a:srgbClr val="FFFFFF"/>
                </a:solidFill>
                <a:latin typeface="Trebuchet MS"/>
                <a:cs typeface="Trebuchet MS"/>
              </a:rPr>
              <a:t>n</a:t>
            </a:r>
            <a:r>
              <a:rPr sz="3050" dirty="0">
                <a:solidFill>
                  <a:srgbClr val="FFFFFF"/>
                </a:solidFill>
                <a:latin typeface="Trebuchet MS"/>
                <a:cs typeface="Trebuchet MS"/>
              </a:rPr>
              <a:t>k</a:t>
            </a:r>
            <a:r>
              <a:rPr sz="3050" spc="15" dirty="0">
                <a:solidFill>
                  <a:srgbClr val="FFFFFF"/>
                </a:solidFill>
                <a:latin typeface="Trebuchet MS"/>
                <a:cs typeface="Trebuchet MS"/>
              </a:rPr>
              <a:t>n</a:t>
            </a:r>
            <a:r>
              <a:rPr sz="3050" spc="125" dirty="0">
                <a:solidFill>
                  <a:srgbClr val="FFFFFF"/>
                </a:solidFill>
                <a:latin typeface="Trebuchet MS"/>
                <a:cs typeface="Trebuchet MS"/>
              </a:rPr>
              <a:t>o</a:t>
            </a:r>
            <a:r>
              <a:rPr sz="3050" spc="35" dirty="0">
                <a:solidFill>
                  <a:srgbClr val="FFFFFF"/>
                </a:solidFill>
                <a:latin typeface="Trebuchet MS"/>
                <a:cs typeface="Trebuchet MS"/>
              </a:rPr>
              <a:t>w</a:t>
            </a:r>
            <a:r>
              <a:rPr sz="3050" spc="10" dirty="0">
                <a:solidFill>
                  <a:srgbClr val="FFFFFF"/>
                </a:solidFill>
                <a:latin typeface="Trebuchet MS"/>
                <a:cs typeface="Trebuchet MS"/>
              </a:rPr>
              <a:t>n  </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175" dirty="0">
                <a:solidFill>
                  <a:srgbClr val="FFFFFF"/>
                </a:solidFill>
                <a:latin typeface="Trebuchet MS"/>
                <a:cs typeface="Trebuchet MS"/>
              </a:rPr>
              <a:t>r</a:t>
            </a:r>
            <a:r>
              <a:rPr sz="3050" spc="-65" dirty="0">
                <a:solidFill>
                  <a:srgbClr val="FFFFFF"/>
                </a:solidFill>
                <a:latin typeface="Trebuchet MS"/>
                <a:cs typeface="Trebuchet MS"/>
              </a:rPr>
              <a:t>a</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10" dirty="0">
                <a:solidFill>
                  <a:srgbClr val="FFFFFF"/>
                </a:solidFill>
                <a:latin typeface="Trebuchet MS"/>
                <a:cs typeface="Trebuchet MS"/>
              </a:rPr>
              <a:t>e</a:t>
            </a:r>
            <a:r>
              <a:rPr sz="3050" spc="-85" dirty="0">
                <a:solidFill>
                  <a:srgbClr val="FFFFFF"/>
                </a:solidFill>
                <a:latin typeface="Trebuchet MS"/>
                <a:cs typeface="Trebuchet MS"/>
              </a:rPr>
              <a:t>f</a:t>
            </a:r>
            <a:r>
              <a:rPr sz="3050" spc="-114" dirty="0">
                <a:solidFill>
                  <a:srgbClr val="FFFFFF"/>
                </a:solidFill>
                <a:latin typeface="Trebuchet MS"/>
                <a:cs typeface="Trebuchet MS"/>
              </a:rPr>
              <a:t>f</a:t>
            </a:r>
            <a:r>
              <a:rPr sz="3050" spc="-110" dirty="0">
                <a:solidFill>
                  <a:srgbClr val="FFFFFF"/>
                </a:solidFill>
                <a:latin typeface="Trebuchet MS"/>
                <a:cs typeface="Trebuchet MS"/>
              </a:rPr>
              <a:t>e</a:t>
            </a:r>
            <a:r>
              <a:rPr sz="3050" spc="-170" dirty="0">
                <a:solidFill>
                  <a:srgbClr val="FFFFFF"/>
                </a:solidFill>
                <a:latin typeface="Trebuchet MS"/>
                <a:cs typeface="Trebuchet MS"/>
              </a:rPr>
              <a:t>c</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215" dirty="0">
                <a:solidFill>
                  <a:srgbClr val="FFFFFF"/>
                </a:solidFill>
                <a:latin typeface="Trebuchet MS"/>
                <a:cs typeface="Trebuchet MS"/>
              </a:rPr>
              <a:t>l</a:t>
            </a:r>
            <a:r>
              <a:rPr sz="3050" spc="20" dirty="0">
                <a:solidFill>
                  <a:srgbClr val="FFFFFF"/>
                </a:solidFill>
                <a:latin typeface="Trebuchet MS"/>
                <a:cs typeface="Trebuchet MS"/>
              </a:rPr>
              <a:t>y</a:t>
            </a:r>
            <a:r>
              <a:rPr sz="3050" spc="-215" dirty="0">
                <a:solidFill>
                  <a:srgbClr val="FFFFFF"/>
                </a:solidFill>
                <a:latin typeface="Trebuchet MS"/>
                <a:cs typeface="Trebuchet MS"/>
              </a:rPr>
              <a:t> </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170" dirty="0">
                <a:solidFill>
                  <a:srgbClr val="FFFFFF"/>
                </a:solidFill>
                <a:latin typeface="Trebuchet MS"/>
                <a:cs typeface="Trebuchet MS"/>
              </a:rPr>
              <a:t>c</a:t>
            </a:r>
            <a:r>
              <a:rPr sz="3050" spc="-150" dirty="0">
                <a:solidFill>
                  <a:srgbClr val="FFFFFF"/>
                </a:solidFill>
                <a:latin typeface="Trebuchet MS"/>
                <a:cs typeface="Trebuchet MS"/>
              </a:rPr>
              <a:t>r</a:t>
            </a:r>
            <a:r>
              <a:rPr sz="3050" spc="-50" dirty="0">
                <a:solidFill>
                  <a:srgbClr val="FFFFFF"/>
                </a:solidFill>
                <a:latin typeface="Trebuchet MS"/>
                <a:cs typeface="Trebuchet MS"/>
              </a:rPr>
              <a:t>u</a:t>
            </a:r>
            <a:r>
              <a:rPr sz="3050" spc="-170" dirty="0">
                <a:solidFill>
                  <a:srgbClr val="FFFFFF"/>
                </a:solidFill>
                <a:latin typeface="Trebuchet MS"/>
                <a:cs typeface="Trebuchet MS"/>
              </a:rPr>
              <a:t>c</a:t>
            </a:r>
            <a:r>
              <a:rPr sz="3050" spc="-185" dirty="0">
                <a:solidFill>
                  <a:srgbClr val="FFFFFF"/>
                </a:solidFill>
                <a:latin typeface="Trebuchet MS"/>
                <a:cs typeface="Trebuchet MS"/>
              </a:rPr>
              <a:t>i</a:t>
            </a:r>
            <a:r>
              <a:rPr sz="3050" spc="-65" dirty="0">
                <a:solidFill>
                  <a:srgbClr val="FFFFFF"/>
                </a:solidFill>
                <a:latin typeface="Trebuchet MS"/>
                <a:cs typeface="Trebuchet MS"/>
              </a:rPr>
              <a:t>a</a:t>
            </a:r>
            <a:r>
              <a:rPr sz="3050" spc="-215" dirty="0">
                <a:solidFill>
                  <a:srgbClr val="FFFFFF"/>
                </a:solidFill>
                <a:latin typeface="Trebuchet MS"/>
                <a:cs typeface="Trebuchet MS"/>
              </a:rPr>
              <a:t>l  </a:t>
            </a:r>
            <a:r>
              <a:rPr sz="3050" spc="-65" dirty="0">
                <a:solidFill>
                  <a:srgbClr val="FFFFFF"/>
                </a:solidFill>
                <a:latin typeface="Trebuchet MS"/>
                <a:cs typeface="Trebuchet MS"/>
              </a:rPr>
              <a:t>a</a:t>
            </a:r>
            <a:r>
              <a:rPr sz="3050" spc="-40" dirty="0">
                <a:solidFill>
                  <a:srgbClr val="FFFFFF"/>
                </a:solidFill>
                <a:latin typeface="Trebuchet MS"/>
                <a:cs typeface="Trebuchet MS"/>
              </a:rPr>
              <a:t>pp</a:t>
            </a:r>
            <a:r>
              <a:rPr sz="3050" spc="-215" dirty="0">
                <a:solidFill>
                  <a:srgbClr val="FFFFFF"/>
                </a:solidFill>
                <a:latin typeface="Trebuchet MS"/>
                <a:cs typeface="Trebuchet MS"/>
              </a:rPr>
              <a:t>l</a:t>
            </a:r>
            <a:r>
              <a:rPr sz="3050" spc="-185" dirty="0">
                <a:solidFill>
                  <a:srgbClr val="FFFFFF"/>
                </a:solidFill>
                <a:latin typeface="Trebuchet MS"/>
                <a:cs typeface="Trebuchet MS"/>
              </a:rPr>
              <a:t>ic</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45" dirty="0">
                <a:solidFill>
                  <a:srgbClr val="FFFFFF"/>
                </a:solidFill>
                <a:latin typeface="Trebuchet MS"/>
                <a:cs typeface="Trebuchet MS"/>
              </a:rPr>
              <a:t>s</a:t>
            </a:r>
            <a:r>
              <a:rPr sz="3050" spc="-50" dirty="0">
                <a:solidFill>
                  <a:srgbClr val="FFFFFF"/>
                </a:solidFill>
                <a:latin typeface="Trebuchet MS"/>
                <a:cs typeface="Trebuchet MS"/>
              </a:rPr>
              <a:t>u</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45" dirty="0">
                <a:solidFill>
                  <a:srgbClr val="FFFFFF"/>
                </a:solidFill>
                <a:latin typeface="Trebuchet MS"/>
                <a:cs typeface="Trebuchet MS"/>
              </a:rPr>
              <a:t>s</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200" dirty="0">
                <a:solidFill>
                  <a:srgbClr val="FFFFFF"/>
                </a:solidFill>
                <a:latin typeface="Trebuchet MS"/>
                <a:cs typeface="Trebuchet MS"/>
              </a:rPr>
              <a:t>r</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lang="en-US" sz="3050" spc="-200" dirty="0">
                <a:solidFill>
                  <a:srgbClr val="FFFFFF"/>
                </a:solidFill>
                <a:latin typeface="Trebuchet MS"/>
                <a:cs typeface="Trebuchet MS"/>
              </a:rPr>
              <a:t>rescue</a:t>
            </a:r>
            <a:r>
              <a:rPr sz="3050" spc="-4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215" dirty="0">
                <a:solidFill>
                  <a:srgbClr val="FFFFFF"/>
                </a:solidFill>
                <a:latin typeface="Trebuchet MS"/>
                <a:cs typeface="Trebuchet MS"/>
              </a:rPr>
              <a:t>l</a:t>
            </a:r>
            <a:r>
              <a:rPr sz="3050" spc="-185" dirty="0">
                <a:solidFill>
                  <a:srgbClr val="FFFFFF"/>
                </a:solidFill>
                <a:latin typeface="Trebuchet MS"/>
                <a:cs typeface="Trebuchet MS"/>
              </a:rPr>
              <a:t>i</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0" dirty="0">
                <a:solidFill>
                  <a:srgbClr val="FFFFFF"/>
                </a:solidFill>
                <a:latin typeface="Trebuchet MS"/>
                <a:cs typeface="Trebuchet MS"/>
              </a:rPr>
              <a:t>m</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185" dirty="0">
                <a:solidFill>
                  <a:srgbClr val="FFFFFF"/>
                </a:solidFill>
                <a:latin typeface="Trebuchet MS"/>
                <a:cs typeface="Trebuchet MS"/>
              </a:rPr>
              <a:t>i</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185" dirty="0">
                <a:solidFill>
                  <a:srgbClr val="FFFFFF"/>
                </a:solidFill>
                <a:latin typeface="Trebuchet MS"/>
                <a:cs typeface="Trebuchet MS"/>
              </a:rPr>
              <a:t>i</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30" dirty="0">
                <a:solidFill>
                  <a:srgbClr val="FFFFFF"/>
                </a:solidFill>
                <a:latin typeface="Trebuchet MS"/>
                <a:cs typeface="Trebuchet MS"/>
              </a:rPr>
              <a:t>d  </a:t>
            </a:r>
            <a:r>
              <a:rPr sz="3050" spc="-215" dirty="0">
                <a:solidFill>
                  <a:srgbClr val="FFFFFF"/>
                </a:solidFill>
                <a:latin typeface="Trebuchet MS"/>
                <a:cs typeface="Trebuchet MS"/>
              </a:rPr>
              <a:t>l</a:t>
            </a:r>
            <a:r>
              <a:rPr sz="3050" spc="125" dirty="0">
                <a:solidFill>
                  <a:srgbClr val="FFFFFF"/>
                </a:solidFill>
                <a:latin typeface="Trebuchet MS"/>
                <a:cs typeface="Trebuchet MS"/>
              </a:rPr>
              <a:t>o</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35" dirty="0">
                <a:solidFill>
                  <a:srgbClr val="FFFFFF"/>
                </a:solidFill>
                <a:latin typeface="Trebuchet MS"/>
                <a:cs typeface="Trebuchet MS"/>
              </a:rPr>
              <a:t>w</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65" dirty="0">
                <a:solidFill>
                  <a:srgbClr val="FFFFFF"/>
                </a:solidFill>
                <a:latin typeface="Trebuchet MS"/>
                <a:cs typeface="Trebuchet MS"/>
              </a:rPr>
              <a:t>a</a:t>
            </a:r>
            <a:r>
              <a:rPr sz="3050" spc="10" dirty="0">
                <a:solidFill>
                  <a:srgbClr val="FFFFFF"/>
                </a:solidFill>
                <a:latin typeface="Trebuchet MS"/>
                <a:cs typeface="Trebuchet MS"/>
              </a:rPr>
              <a:t>m</a:t>
            </a:r>
            <a:r>
              <a:rPr sz="3050" spc="-65" dirty="0">
                <a:solidFill>
                  <a:srgbClr val="FFFFFF"/>
                </a:solidFill>
                <a:latin typeface="Trebuchet MS"/>
                <a:cs typeface="Trebuchet MS"/>
              </a:rPr>
              <a:t>a</a:t>
            </a:r>
            <a:r>
              <a:rPr sz="3050" spc="120" dirty="0">
                <a:solidFill>
                  <a:srgbClr val="FFFFFF"/>
                </a:solidFill>
                <a:latin typeface="Trebuchet MS"/>
                <a:cs typeface="Trebuchet MS"/>
              </a:rPr>
              <a:t>g</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5" dirty="0">
                <a:solidFill>
                  <a:srgbClr val="FFFFFF"/>
                </a:solidFill>
                <a:latin typeface="Trebuchet MS"/>
                <a:cs typeface="Trebuchet MS"/>
              </a:rPr>
              <a:t>m  </a:t>
            </a:r>
            <a:r>
              <a:rPr sz="3050" spc="-165" dirty="0">
                <a:solidFill>
                  <a:srgbClr val="FFFFFF"/>
                </a:solidFill>
                <a:latin typeface="Trebuchet MS"/>
                <a:cs typeface="Trebuchet MS"/>
              </a:rPr>
              <a:t>itself.</a:t>
            </a:r>
            <a:endParaRPr sz="3050" dirty="0">
              <a:latin typeface="Trebuchet MS"/>
              <a:cs typeface="Trebuchet MS"/>
            </a:endParaRPr>
          </a:p>
        </p:txBody>
      </p:sp>
      <p:sp>
        <p:nvSpPr>
          <p:cNvPr id="14" name="object 9">
            <a:extLst>
              <a:ext uri="{FF2B5EF4-FFF2-40B4-BE49-F238E27FC236}">
                <a16:creationId xmlns:a16="http://schemas.microsoft.com/office/drawing/2014/main" id="{6C6F650F-5019-159B-3C2C-9535C8D575F9}"/>
              </a:ext>
            </a:extLst>
          </p:cNvPr>
          <p:cNvSpPr txBox="1">
            <a:spLocks noGrp="1"/>
          </p:cNvSpPr>
          <p:nvPr>
            <p:ph type="title"/>
          </p:nvPr>
        </p:nvSpPr>
        <p:spPr>
          <a:xfrm>
            <a:off x="8492289" y="940927"/>
            <a:ext cx="7538705" cy="843821"/>
          </a:xfrm>
          <a:prstGeom prst="rect">
            <a:avLst/>
          </a:prstGeom>
        </p:spPr>
        <p:txBody>
          <a:bodyPr vert="horz" wrap="square" lIns="0" tIns="12700" rIns="0" bIns="0" rtlCol="0">
            <a:spAutoFit/>
          </a:bodyPr>
          <a:lstStyle/>
          <a:p>
            <a:pPr marL="12700">
              <a:lnSpc>
                <a:spcPct val="100000"/>
              </a:lnSpc>
              <a:spcBef>
                <a:spcPts val="100"/>
              </a:spcBef>
            </a:pPr>
            <a:r>
              <a:rPr lang="en-US" sz="5400" spc="-270" dirty="0">
                <a:latin typeface="Verdana"/>
                <a:cs typeface="Verdana"/>
              </a:rPr>
              <a:t>Some other Key Points:</a:t>
            </a:r>
            <a:endParaRPr sz="5400" dirty="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5"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0"/>
              <a:ext cx="5647690" cy="4629150"/>
            </a:xfrm>
            <a:custGeom>
              <a:avLst/>
              <a:gdLst/>
              <a:ahLst/>
              <a:cxnLst/>
              <a:rect l="l" t="t" r="r" b="b"/>
              <a:pathLst>
                <a:path w="5647690" h="4629150">
                  <a:moveTo>
                    <a:pt x="5567019" y="2890304"/>
                  </a:moveTo>
                  <a:lnTo>
                    <a:pt x="4936274" y="2257501"/>
                  </a:lnTo>
                  <a:lnTo>
                    <a:pt x="3196717" y="3995813"/>
                  </a:lnTo>
                  <a:lnTo>
                    <a:pt x="3827462" y="4628616"/>
                  </a:lnTo>
                  <a:lnTo>
                    <a:pt x="5567019" y="2890304"/>
                  </a:lnTo>
                  <a:close/>
                </a:path>
                <a:path w="5647690" h="4629150">
                  <a:moveTo>
                    <a:pt x="5647220" y="0"/>
                  </a:moveTo>
                  <a:lnTo>
                    <a:pt x="0" y="0"/>
                  </a:lnTo>
                  <a:lnTo>
                    <a:pt x="3075927" y="3075927"/>
                  </a:lnTo>
                  <a:lnTo>
                    <a:pt x="5647220" y="504647"/>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7"/>
                </a:lnTo>
                <a:lnTo>
                  <a:pt x="3225499" y="3611999"/>
                </a:lnTo>
                <a:close/>
              </a:path>
            </a:pathLst>
          </a:custGeom>
          <a:solidFill>
            <a:srgbClr val="6FB0D9"/>
          </a:solidFill>
        </p:spPr>
        <p:txBody>
          <a:bodyPr wrap="square" lIns="0" tIns="0" rIns="0" bIns="0" rtlCol="0"/>
          <a:lstStyle/>
          <a:p>
            <a:endParaRPr/>
          </a:p>
        </p:txBody>
      </p:sp>
      <p:grpSp>
        <p:nvGrpSpPr>
          <p:cNvPr id="6" name="object 6"/>
          <p:cNvGrpSpPr/>
          <p:nvPr/>
        </p:nvGrpSpPr>
        <p:grpSpPr>
          <a:xfrm>
            <a:off x="8073194" y="815620"/>
            <a:ext cx="10215245" cy="9471660"/>
            <a:chOff x="8073194" y="815620"/>
            <a:chExt cx="10215245" cy="9471660"/>
          </a:xfrm>
        </p:grpSpPr>
        <p:sp>
          <p:nvSpPr>
            <p:cNvPr id="7" name="object 7"/>
            <p:cNvSpPr/>
            <p:nvPr/>
          </p:nvSpPr>
          <p:spPr>
            <a:xfrm>
              <a:off x="15857503" y="815620"/>
              <a:ext cx="2430780" cy="2623185"/>
            </a:xfrm>
            <a:custGeom>
              <a:avLst/>
              <a:gdLst/>
              <a:ahLst/>
              <a:cxnLst/>
              <a:rect l="l" t="t" r="r" b="b"/>
              <a:pathLst>
                <a:path w="2430780" h="2623185">
                  <a:moveTo>
                    <a:pt x="194729" y="2622730"/>
                  </a:moveTo>
                  <a:lnTo>
                    <a:pt x="0" y="2430496"/>
                  </a:lnTo>
                  <a:lnTo>
                    <a:pt x="2430496" y="0"/>
                  </a:lnTo>
                  <a:lnTo>
                    <a:pt x="2430496" y="386963"/>
                  </a:lnTo>
                  <a:lnTo>
                    <a:pt x="194729" y="2622730"/>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7" y="3266261"/>
              <a:ext cx="6372127" cy="6372127"/>
            </a:xfrm>
            <a:prstGeom prst="rect">
              <a:avLst/>
            </a:prstGeom>
          </p:spPr>
        </p:pic>
        <p:sp>
          <p:nvSpPr>
            <p:cNvPr id="9" name="object 9"/>
            <p:cNvSpPr/>
            <p:nvPr/>
          </p:nvSpPr>
          <p:spPr>
            <a:xfrm>
              <a:off x="8073194" y="6664293"/>
              <a:ext cx="6448425" cy="3623310"/>
            </a:xfrm>
            <a:custGeom>
              <a:avLst/>
              <a:gdLst/>
              <a:ahLst/>
              <a:cxnLst/>
              <a:rect l="l" t="t" r="r" b="b"/>
              <a:pathLst>
                <a:path w="6448425" h="3623309">
                  <a:moveTo>
                    <a:pt x="6048833" y="3622706"/>
                  </a:moveTo>
                  <a:lnTo>
                    <a:pt x="399587" y="3622706"/>
                  </a:lnTo>
                  <a:lnTo>
                    <a:pt x="0" y="3222961"/>
                  </a:lnTo>
                  <a:lnTo>
                    <a:pt x="3224210" y="0"/>
                  </a:lnTo>
                  <a:lnTo>
                    <a:pt x="6448422" y="3222962"/>
                  </a:lnTo>
                  <a:lnTo>
                    <a:pt x="6048833" y="3622706"/>
                  </a:lnTo>
                  <a:close/>
                </a:path>
              </a:pathLst>
            </a:custGeom>
            <a:solidFill>
              <a:srgbClr val="484B67"/>
            </a:solidFill>
          </p:spPr>
          <p:txBody>
            <a:bodyPr wrap="square" lIns="0" tIns="0" rIns="0" bIns="0" rtlCol="0"/>
            <a:lstStyle/>
            <a:p>
              <a:endParaRPr/>
            </a:p>
          </p:txBody>
        </p:sp>
      </p:grpSp>
      <p:sp>
        <p:nvSpPr>
          <p:cNvPr id="10" name="object 10"/>
          <p:cNvSpPr txBox="1">
            <a:spLocks noGrp="1"/>
          </p:cNvSpPr>
          <p:nvPr>
            <p:ph type="title"/>
          </p:nvPr>
        </p:nvSpPr>
        <p:spPr>
          <a:xfrm>
            <a:off x="6335679" y="1055898"/>
            <a:ext cx="4856480" cy="947419"/>
          </a:xfrm>
          <a:prstGeom prst="rect">
            <a:avLst/>
          </a:prstGeom>
        </p:spPr>
        <p:txBody>
          <a:bodyPr vert="horz" wrap="square" lIns="0" tIns="12700" rIns="0" bIns="0" rtlCol="0">
            <a:spAutoFit/>
          </a:bodyPr>
          <a:lstStyle/>
          <a:p>
            <a:pPr marR="5080" algn="r">
              <a:lnSpc>
                <a:spcPts val="3629"/>
              </a:lnSpc>
              <a:spcBef>
                <a:spcPts val="100"/>
              </a:spcBef>
            </a:pPr>
            <a:r>
              <a:rPr sz="3300" spc="-30" dirty="0">
                <a:latin typeface="Georgia"/>
                <a:cs typeface="Georgia"/>
              </a:rPr>
              <a:t>What</a:t>
            </a:r>
            <a:r>
              <a:rPr sz="3300" spc="-95" dirty="0">
                <a:latin typeface="Georgia"/>
                <a:cs typeface="Georgia"/>
              </a:rPr>
              <a:t> </a:t>
            </a:r>
            <a:r>
              <a:rPr sz="3300" spc="-15" dirty="0">
                <a:latin typeface="Georgia"/>
                <a:cs typeface="Georgia"/>
              </a:rPr>
              <a:t>is</a:t>
            </a:r>
            <a:r>
              <a:rPr sz="3300" spc="-90" dirty="0">
                <a:latin typeface="Georgia"/>
                <a:cs typeface="Georgia"/>
              </a:rPr>
              <a:t> </a:t>
            </a:r>
            <a:r>
              <a:rPr sz="3300" spc="40" dirty="0">
                <a:latin typeface="Georgia"/>
                <a:cs typeface="Georgia"/>
              </a:rPr>
              <a:t>the</a:t>
            </a:r>
            <a:r>
              <a:rPr sz="3300" spc="-90" dirty="0">
                <a:latin typeface="Georgia"/>
                <a:cs typeface="Georgia"/>
              </a:rPr>
              <a:t> </a:t>
            </a:r>
            <a:r>
              <a:rPr sz="3300" spc="-15" dirty="0">
                <a:latin typeface="Georgia"/>
                <a:cs typeface="Georgia"/>
              </a:rPr>
              <a:t>Potential</a:t>
            </a:r>
            <a:r>
              <a:rPr sz="3300" spc="-90" dirty="0">
                <a:latin typeface="Georgia"/>
                <a:cs typeface="Georgia"/>
              </a:rPr>
              <a:t> </a:t>
            </a:r>
            <a:r>
              <a:rPr sz="3300" spc="-60" dirty="0">
                <a:latin typeface="Georgia"/>
                <a:cs typeface="Georgia"/>
              </a:rPr>
              <a:t>Field</a:t>
            </a:r>
            <a:endParaRPr sz="3300" dirty="0">
              <a:latin typeface="Georgia"/>
              <a:cs typeface="Georgia"/>
            </a:endParaRPr>
          </a:p>
          <a:p>
            <a:pPr marR="5080" algn="r">
              <a:lnSpc>
                <a:spcPts val="3629"/>
              </a:lnSpc>
            </a:pPr>
            <a:r>
              <a:rPr sz="3300" spc="5" dirty="0">
                <a:latin typeface="Georgia"/>
                <a:cs typeface="Georgia"/>
              </a:rPr>
              <a:t>Algorithm?</a:t>
            </a:r>
            <a:endParaRPr sz="3300" dirty="0">
              <a:latin typeface="Georgia"/>
              <a:cs typeface="Georgia"/>
            </a:endParaRPr>
          </a:p>
        </p:txBody>
      </p:sp>
      <p:sp>
        <p:nvSpPr>
          <p:cNvPr id="11" name="object 11"/>
          <p:cNvSpPr txBox="1"/>
          <p:nvPr/>
        </p:nvSpPr>
        <p:spPr>
          <a:xfrm>
            <a:off x="816574" y="2808034"/>
            <a:ext cx="10382250" cy="3770629"/>
          </a:xfrm>
          <a:prstGeom prst="rect">
            <a:avLst/>
          </a:prstGeom>
        </p:spPr>
        <p:txBody>
          <a:bodyPr vert="horz" wrap="square" lIns="0" tIns="13970" rIns="0" bIns="0" rtlCol="0">
            <a:spAutoFit/>
          </a:bodyPr>
          <a:lstStyle/>
          <a:p>
            <a:pPr marL="12700" marR="5080" indent="899160" algn="r">
              <a:lnSpc>
                <a:spcPct val="100400"/>
              </a:lnSpc>
              <a:spcBef>
                <a:spcPts val="110"/>
              </a:spcBef>
            </a:pPr>
            <a:r>
              <a:rPr sz="3050" spc="-100" dirty="0">
                <a:solidFill>
                  <a:srgbClr val="FFFFFF"/>
                </a:solidFill>
                <a:latin typeface="Trebuchet MS"/>
                <a:cs typeface="Trebuchet MS"/>
              </a:rPr>
              <a:t>To</a:t>
            </a:r>
            <a:r>
              <a:rPr sz="3050" spc="-215" dirty="0">
                <a:solidFill>
                  <a:srgbClr val="FFFFFF"/>
                </a:solidFill>
                <a:latin typeface="Trebuchet MS"/>
                <a:cs typeface="Trebuchet MS"/>
              </a:rPr>
              <a:t> </a:t>
            </a:r>
            <a:r>
              <a:rPr sz="3050" spc="-80" dirty="0">
                <a:solidFill>
                  <a:srgbClr val="FFFFFF"/>
                </a:solidFill>
                <a:latin typeface="Trebuchet MS"/>
                <a:cs typeface="Trebuchet MS"/>
              </a:rPr>
              <a:t>implement</a:t>
            </a:r>
            <a:r>
              <a:rPr sz="3050" spc="-210" dirty="0">
                <a:solidFill>
                  <a:srgbClr val="FFFFFF"/>
                </a:solidFill>
                <a:latin typeface="Trebuchet MS"/>
                <a:cs typeface="Trebuchet MS"/>
              </a:rPr>
              <a:t> </a:t>
            </a:r>
            <a:r>
              <a:rPr sz="3050" spc="-55" dirty="0">
                <a:solidFill>
                  <a:srgbClr val="FFFFFF"/>
                </a:solidFill>
                <a:latin typeface="Trebuchet MS"/>
                <a:cs typeface="Trebuchet MS"/>
              </a:rPr>
              <a:t>this</a:t>
            </a:r>
            <a:r>
              <a:rPr sz="3050" spc="-210" dirty="0">
                <a:solidFill>
                  <a:srgbClr val="FFFFFF"/>
                </a:solidFill>
                <a:latin typeface="Trebuchet MS"/>
                <a:cs typeface="Trebuchet MS"/>
              </a:rPr>
              <a:t> </a:t>
            </a:r>
            <a:r>
              <a:rPr sz="3050" spc="-175" dirty="0">
                <a:solidFill>
                  <a:srgbClr val="FFFFFF"/>
                </a:solidFill>
                <a:latin typeface="Trebuchet MS"/>
                <a:cs typeface="Trebuchet MS"/>
              </a:rPr>
              <a:t>project,</a:t>
            </a:r>
            <a:r>
              <a:rPr sz="3050" spc="-210" dirty="0">
                <a:solidFill>
                  <a:srgbClr val="FFFFFF"/>
                </a:solidFill>
                <a:latin typeface="Trebuchet MS"/>
                <a:cs typeface="Trebuchet MS"/>
              </a:rPr>
              <a:t> </a:t>
            </a:r>
            <a:r>
              <a:rPr sz="3050" spc="-40" dirty="0">
                <a:solidFill>
                  <a:srgbClr val="FFFFFF"/>
                </a:solidFill>
                <a:latin typeface="Trebuchet MS"/>
                <a:cs typeface="Trebuchet MS"/>
              </a:rPr>
              <a:t>we</a:t>
            </a:r>
            <a:r>
              <a:rPr sz="3050" spc="-215" dirty="0">
                <a:solidFill>
                  <a:srgbClr val="FFFFFF"/>
                </a:solidFill>
                <a:latin typeface="Trebuchet MS"/>
                <a:cs typeface="Trebuchet MS"/>
              </a:rPr>
              <a:t> </a:t>
            </a:r>
            <a:r>
              <a:rPr sz="3050" spc="-145" dirty="0">
                <a:solidFill>
                  <a:srgbClr val="FFFFFF"/>
                </a:solidFill>
                <a:latin typeface="Trebuchet MS"/>
                <a:cs typeface="Trebuchet MS"/>
              </a:rPr>
              <a:t>will</a:t>
            </a:r>
            <a:r>
              <a:rPr sz="3050" spc="-210" dirty="0">
                <a:solidFill>
                  <a:srgbClr val="FFFFFF"/>
                </a:solidFill>
                <a:latin typeface="Trebuchet MS"/>
                <a:cs typeface="Trebuchet MS"/>
              </a:rPr>
              <a:t> </a:t>
            </a:r>
            <a:r>
              <a:rPr sz="3050" spc="-40" dirty="0">
                <a:solidFill>
                  <a:srgbClr val="FFFFFF"/>
                </a:solidFill>
                <a:latin typeface="Trebuchet MS"/>
                <a:cs typeface="Trebuchet MS"/>
              </a:rPr>
              <a:t>use</a:t>
            </a:r>
            <a:r>
              <a:rPr sz="3050" spc="-210"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80" dirty="0">
                <a:solidFill>
                  <a:srgbClr val="FFFFFF"/>
                </a:solidFill>
                <a:latin typeface="Trebuchet MS"/>
                <a:cs typeface="Trebuchet MS"/>
              </a:rPr>
              <a:t>Potential</a:t>
            </a:r>
            <a:r>
              <a:rPr sz="3050" spc="-210" dirty="0">
                <a:solidFill>
                  <a:srgbClr val="FFFFFF"/>
                </a:solidFill>
                <a:latin typeface="Trebuchet MS"/>
                <a:cs typeface="Trebuchet MS"/>
              </a:rPr>
              <a:t> </a:t>
            </a:r>
            <a:r>
              <a:rPr sz="3050" spc="-75" dirty="0">
                <a:solidFill>
                  <a:srgbClr val="FFFFFF"/>
                </a:solidFill>
                <a:latin typeface="Trebuchet MS"/>
                <a:cs typeface="Trebuchet MS"/>
              </a:rPr>
              <a:t>Fields </a:t>
            </a:r>
            <a:r>
              <a:rPr sz="3050" spc="-905" dirty="0">
                <a:solidFill>
                  <a:srgbClr val="FFFFFF"/>
                </a:solidFill>
                <a:latin typeface="Trebuchet MS"/>
                <a:cs typeface="Trebuchet MS"/>
              </a:rPr>
              <a:t> </a:t>
            </a:r>
            <a:r>
              <a:rPr sz="3050" spc="55" dirty="0">
                <a:solidFill>
                  <a:srgbClr val="FFFFFF"/>
                </a:solidFill>
                <a:latin typeface="Trebuchet MS"/>
                <a:cs typeface="Trebuchet MS"/>
              </a:rPr>
              <a:t>Method</a:t>
            </a:r>
            <a:r>
              <a:rPr sz="3050" spc="-210" dirty="0">
                <a:solidFill>
                  <a:srgbClr val="FFFFFF"/>
                </a:solidFill>
                <a:latin typeface="Trebuchet MS"/>
                <a:cs typeface="Trebuchet MS"/>
              </a:rPr>
              <a:t> </a:t>
            </a:r>
            <a:r>
              <a:rPr sz="3050" spc="-90" dirty="0">
                <a:solidFill>
                  <a:srgbClr val="FFFFFF"/>
                </a:solidFill>
                <a:latin typeface="Trebuchet MS"/>
                <a:cs typeface="Trebuchet MS"/>
              </a:rPr>
              <a:t>algorithm.</a:t>
            </a:r>
            <a:r>
              <a:rPr sz="3050" spc="-265"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50" dirty="0">
                <a:solidFill>
                  <a:srgbClr val="FFFFFF"/>
                </a:solidFill>
                <a:latin typeface="Trebuchet MS"/>
                <a:cs typeface="Trebuchet MS"/>
              </a:rPr>
              <a:t>algorithm</a:t>
            </a:r>
            <a:r>
              <a:rPr sz="3050" spc="-210" dirty="0">
                <a:solidFill>
                  <a:srgbClr val="FFFFFF"/>
                </a:solidFill>
                <a:latin typeface="Trebuchet MS"/>
                <a:cs typeface="Trebuchet MS"/>
              </a:rPr>
              <a:t> </a:t>
            </a:r>
            <a:r>
              <a:rPr sz="3050" spc="-75" dirty="0">
                <a:solidFill>
                  <a:srgbClr val="FFFFFF"/>
                </a:solidFill>
                <a:latin typeface="Trebuchet MS"/>
                <a:cs typeface="Trebuchet MS"/>
              </a:rPr>
              <a:t>represents</a:t>
            </a:r>
            <a:r>
              <a:rPr sz="3050" spc="-210"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30" dirty="0">
                <a:solidFill>
                  <a:srgbClr val="FFFFFF"/>
                </a:solidFill>
                <a:latin typeface="Trebuchet MS"/>
                <a:cs typeface="Trebuchet MS"/>
              </a:rPr>
              <a:t>ﬂoor</a:t>
            </a:r>
            <a:r>
              <a:rPr sz="3050" spc="-210" dirty="0">
                <a:solidFill>
                  <a:srgbClr val="FFFFFF"/>
                </a:solidFill>
                <a:latin typeface="Trebuchet MS"/>
                <a:cs typeface="Trebuchet MS"/>
              </a:rPr>
              <a:t> </a:t>
            </a:r>
            <a:r>
              <a:rPr sz="3050" spc="-10" dirty="0">
                <a:solidFill>
                  <a:srgbClr val="FFFFFF"/>
                </a:solidFill>
                <a:latin typeface="Trebuchet MS"/>
                <a:cs typeface="Trebuchet MS"/>
              </a:rPr>
              <a:t>as</a:t>
            </a:r>
            <a:r>
              <a:rPr sz="3050" spc="-210" dirty="0">
                <a:solidFill>
                  <a:srgbClr val="FFFFFF"/>
                </a:solidFill>
                <a:latin typeface="Trebuchet MS"/>
                <a:cs typeface="Trebuchet MS"/>
              </a:rPr>
              <a:t> </a:t>
            </a:r>
            <a:r>
              <a:rPr sz="3050" spc="-65" dirty="0">
                <a:solidFill>
                  <a:srgbClr val="FFFFFF"/>
                </a:solidFill>
                <a:latin typeface="Trebuchet MS"/>
                <a:cs typeface="Trebuchet MS"/>
              </a:rPr>
              <a:t>a</a:t>
            </a:r>
            <a:r>
              <a:rPr sz="3050" spc="-210" dirty="0">
                <a:solidFill>
                  <a:srgbClr val="FFFFFF"/>
                </a:solidFill>
                <a:latin typeface="Trebuchet MS"/>
                <a:cs typeface="Trebuchet MS"/>
              </a:rPr>
              <a:t> </a:t>
            </a:r>
            <a:r>
              <a:rPr sz="3050" spc="-65" dirty="0">
                <a:solidFill>
                  <a:srgbClr val="FFFFFF"/>
                </a:solidFill>
                <a:latin typeface="Trebuchet MS"/>
                <a:cs typeface="Trebuchet MS"/>
              </a:rPr>
              <a:t>grid </a:t>
            </a:r>
            <a:r>
              <a:rPr sz="3050" spc="-900" dirty="0">
                <a:solidFill>
                  <a:srgbClr val="FFFFFF"/>
                </a:solidFill>
                <a:latin typeface="Trebuchet MS"/>
                <a:cs typeface="Trebuchet MS"/>
              </a:rPr>
              <a:t> </a:t>
            </a:r>
            <a:r>
              <a:rPr sz="3050" spc="-30" dirty="0">
                <a:solidFill>
                  <a:srgbClr val="FFFFFF"/>
                </a:solidFill>
                <a:latin typeface="Trebuchet MS"/>
                <a:cs typeface="Trebuchet MS"/>
              </a:rPr>
              <a:t>and</a:t>
            </a:r>
            <a:r>
              <a:rPr sz="3050" spc="-215" dirty="0">
                <a:solidFill>
                  <a:srgbClr val="FFFFFF"/>
                </a:solidFill>
                <a:latin typeface="Trebuchet MS"/>
                <a:cs typeface="Trebuchet MS"/>
              </a:rPr>
              <a:t> </a:t>
            </a:r>
            <a:r>
              <a:rPr sz="3050" spc="-20" dirty="0">
                <a:solidFill>
                  <a:srgbClr val="FFFFFF"/>
                </a:solidFill>
                <a:latin typeface="Trebuchet MS"/>
                <a:cs typeface="Trebuchet MS"/>
              </a:rPr>
              <a:t>uses</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210" dirty="0">
                <a:solidFill>
                  <a:srgbClr val="FFFFFF"/>
                </a:solidFill>
                <a:latin typeface="Trebuchet MS"/>
                <a:cs typeface="Trebuchet MS"/>
              </a:rPr>
              <a:t> </a:t>
            </a:r>
            <a:r>
              <a:rPr sz="3050" spc="-5" dirty="0">
                <a:solidFill>
                  <a:srgbClr val="FFFFFF"/>
                </a:solidFill>
                <a:latin typeface="Trebuchet MS"/>
                <a:cs typeface="Trebuchet MS"/>
              </a:rPr>
              <a:t>window</a:t>
            </a:r>
            <a:r>
              <a:rPr sz="3050" spc="-215" dirty="0">
                <a:solidFill>
                  <a:srgbClr val="FFFFFF"/>
                </a:solidFill>
                <a:latin typeface="Trebuchet MS"/>
                <a:cs typeface="Trebuchet MS"/>
              </a:rPr>
              <a:t> </a:t>
            </a:r>
            <a:r>
              <a:rPr sz="3050" spc="10" dirty="0">
                <a:solidFill>
                  <a:srgbClr val="FFFFFF"/>
                </a:solidFill>
                <a:latin typeface="Trebuchet MS"/>
                <a:cs typeface="Trebuchet MS"/>
              </a:rPr>
              <a:t>to</a:t>
            </a:r>
            <a:r>
              <a:rPr sz="3050" spc="-210" dirty="0">
                <a:solidFill>
                  <a:srgbClr val="FFFFFF"/>
                </a:solidFill>
                <a:latin typeface="Trebuchet MS"/>
                <a:cs typeface="Trebuchet MS"/>
              </a:rPr>
              <a:t> </a:t>
            </a:r>
            <a:r>
              <a:rPr sz="3050" spc="-25" dirty="0">
                <a:solidFill>
                  <a:srgbClr val="FFFFFF"/>
                </a:solidFill>
                <a:latin typeface="Trebuchet MS"/>
                <a:cs typeface="Trebuchet MS"/>
              </a:rPr>
              <a:t>monitor</a:t>
            </a:r>
            <a:r>
              <a:rPr sz="3050" spc="-215"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10" dirty="0">
                <a:solidFill>
                  <a:srgbClr val="FFFFFF"/>
                </a:solidFill>
                <a:latin typeface="Trebuchet MS"/>
                <a:cs typeface="Trebuchet MS"/>
              </a:rPr>
              <a:t>robot's</a:t>
            </a:r>
            <a:r>
              <a:rPr sz="3050" spc="-215" dirty="0">
                <a:solidFill>
                  <a:srgbClr val="FFFFFF"/>
                </a:solidFill>
                <a:latin typeface="Trebuchet MS"/>
                <a:cs typeface="Trebuchet MS"/>
              </a:rPr>
              <a:t> </a:t>
            </a:r>
            <a:r>
              <a:rPr sz="3050" spc="-60" dirty="0">
                <a:solidFill>
                  <a:srgbClr val="FFFFFF"/>
                </a:solidFill>
                <a:latin typeface="Trebuchet MS"/>
                <a:cs typeface="Trebuchet MS"/>
              </a:rPr>
              <a:t>surroundings.</a:t>
            </a:r>
            <a:endParaRPr sz="3050" dirty="0">
              <a:latin typeface="Trebuchet MS"/>
              <a:cs typeface="Trebuchet MS"/>
            </a:endParaRPr>
          </a:p>
          <a:p>
            <a:pPr marL="362585" marR="5080" indent="187325" algn="just">
              <a:lnSpc>
                <a:spcPct val="100400"/>
              </a:lnSpc>
              <a:spcBef>
                <a:spcPts val="75"/>
              </a:spcBef>
            </a:pPr>
            <a:r>
              <a:rPr sz="3050" spc="-50" dirty="0">
                <a:solidFill>
                  <a:srgbClr val="FFFFFF"/>
                </a:solidFill>
                <a:latin typeface="Trebuchet MS"/>
                <a:cs typeface="Trebuchet MS"/>
              </a:rPr>
              <a:t>Ultrasonic</a:t>
            </a:r>
            <a:r>
              <a:rPr sz="3050" spc="-210" dirty="0">
                <a:solidFill>
                  <a:srgbClr val="FFFFFF"/>
                </a:solidFill>
                <a:latin typeface="Trebuchet MS"/>
                <a:cs typeface="Trebuchet MS"/>
              </a:rPr>
              <a:t> </a:t>
            </a:r>
            <a:r>
              <a:rPr sz="3050" dirty="0">
                <a:solidFill>
                  <a:srgbClr val="FFFFFF"/>
                </a:solidFill>
                <a:latin typeface="Trebuchet MS"/>
                <a:cs typeface="Trebuchet MS"/>
              </a:rPr>
              <a:t>sensors</a:t>
            </a:r>
            <a:r>
              <a:rPr sz="3050" spc="-210" dirty="0">
                <a:solidFill>
                  <a:srgbClr val="FFFFFF"/>
                </a:solidFill>
                <a:latin typeface="Trebuchet MS"/>
                <a:cs typeface="Trebuchet MS"/>
              </a:rPr>
              <a:t> </a:t>
            </a:r>
            <a:r>
              <a:rPr sz="3050" spc="-105" dirty="0">
                <a:solidFill>
                  <a:srgbClr val="FFFFFF"/>
                </a:solidFill>
                <a:latin typeface="Trebuchet MS"/>
                <a:cs typeface="Trebuchet MS"/>
              </a:rPr>
              <a:t>detect</a:t>
            </a:r>
            <a:r>
              <a:rPr sz="3050" spc="-210" dirty="0">
                <a:solidFill>
                  <a:srgbClr val="FFFFFF"/>
                </a:solidFill>
                <a:latin typeface="Trebuchet MS"/>
                <a:cs typeface="Trebuchet MS"/>
              </a:rPr>
              <a:t> </a:t>
            </a:r>
            <a:r>
              <a:rPr sz="3050" spc="-55" dirty="0">
                <a:solidFill>
                  <a:srgbClr val="FFFFFF"/>
                </a:solidFill>
                <a:latin typeface="Trebuchet MS"/>
                <a:cs typeface="Trebuchet MS"/>
              </a:rPr>
              <a:t>obstacles</a:t>
            </a:r>
            <a:r>
              <a:rPr sz="3050" spc="-210" dirty="0">
                <a:solidFill>
                  <a:srgbClr val="FFFFFF"/>
                </a:solidFill>
                <a:latin typeface="Trebuchet MS"/>
                <a:cs typeface="Trebuchet MS"/>
              </a:rPr>
              <a:t> </a:t>
            </a:r>
            <a:r>
              <a:rPr sz="3050" spc="-30" dirty="0">
                <a:solidFill>
                  <a:srgbClr val="FFFFFF"/>
                </a:solidFill>
                <a:latin typeface="Trebuchet MS"/>
                <a:cs typeface="Trebuchet MS"/>
              </a:rPr>
              <a:t>and</a:t>
            </a:r>
            <a:r>
              <a:rPr sz="3050" spc="-210" dirty="0">
                <a:solidFill>
                  <a:srgbClr val="FFFFFF"/>
                </a:solidFill>
                <a:latin typeface="Trebuchet MS"/>
                <a:cs typeface="Trebuchet MS"/>
              </a:rPr>
              <a:t> </a:t>
            </a:r>
            <a:r>
              <a:rPr sz="3050" spc="-105" dirty="0">
                <a:solidFill>
                  <a:srgbClr val="FFFFFF"/>
                </a:solidFill>
                <a:latin typeface="Trebuchet MS"/>
                <a:cs typeface="Trebuchet MS"/>
              </a:rPr>
              <a:t>their</a:t>
            </a:r>
            <a:r>
              <a:rPr sz="3050" spc="-204" dirty="0">
                <a:solidFill>
                  <a:srgbClr val="FFFFFF"/>
                </a:solidFill>
                <a:latin typeface="Trebuchet MS"/>
                <a:cs typeface="Trebuchet MS"/>
              </a:rPr>
              <a:t> </a:t>
            </a:r>
            <a:r>
              <a:rPr sz="3050" spc="-105" dirty="0">
                <a:solidFill>
                  <a:srgbClr val="FFFFFF"/>
                </a:solidFill>
                <a:latin typeface="Trebuchet MS"/>
                <a:cs typeface="Trebuchet MS"/>
              </a:rPr>
              <a:t>distances.</a:t>
            </a:r>
            <a:r>
              <a:rPr sz="3050" spc="-265" dirty="0">
                <a:solidFill>
                  <a:srgbClr val="FFFFFF"/>
                </a:solidFill>
                <a:latin typeface="Trebuchet MS"/>
                <a:cs typeface="Trebuchet MS"/>
              </a:rPr>
              <a:t> </a:t>
            </a:r>
            <a:r>
              <a:rPr sz="3050" spc="-65" dirty="0">
                <a:solidFill>
                  <a:srgbClr val="FFFFFF"/>
                </a:solidFill>
                <a:latin typeface="Trebuchet MS"/>
                <a:cs typeface="Trebuchet MS"/>
              </a:rPr>
              <a:t>The </a:t>
            </a:r>
            <a:r>
              <a:rPr sz="3050" spc="-910" dirty="0">
                <a:solidFill>
                  <a:srgbClr val="FFFFFF"/>
                </a:solidFill>
                <a:latin typeface="Trebuchet MS"/>
                <a:cs typeface="Trebuchet MS"/>
              </a:rPr>
              <a:t> </a:t>
            </a:r>
            <a:r>
              <a:rPr sz="3050" spc="-50" dirty="0">
                <a:solidFill>
                  <a:srgbClr val="FFFFFF"/>
                </a:solidFill>
                <a:latin typeface="Trebuchet MS"/>
                <a:cs typeface="Trebuchet MS"/>
              </a:rPr>
              <a:t>algorithm</a:t>
            </a:r>
            <a:r>
              <a:rPr sz="3050" spc="-215" dirty="0">
                <a:solidFill>
                  <a:srgbClr val="FFFFFF"/>
                </a:solidFill>
                <a:latin typeface="Trebuchet MS"/>
                <a:cs typeface="Trebuchet MS"/>
              </a:rPr>
              <a:t> </a:t>
            </a:r>
            <a:r>
              <a:rPr sz="3050" spc="-85" dirty="0">
                <a:solidFill>
                  <a:srgbClr val="FFFFFF"/>
                </a:solidFill>
                <a:latin typeface="Trebuchet MS"/>
                <a:cs typeface="Trebuchet MS"/>
              </a:rPr>
              <a:t>applies</a:t>
            </a:r>
            <a:r>
              <a:rPr sz="3050" spc="-210" dirty="0">
                <a:solidFill>
                  <a:srgbClr val="FFFFFF"/>
                </a:solidFill>
                <a:latin typeface="Trebuchet MS"/>
                <a:cs typeface="Trebuchet MS"/>
              </a:rPr>
              <a:t> </a:t>
            </a:r>
            <a:r>
              <a:rPr sz="3050" spc="-100" dirty="0">
                <a:solidFill>
                  <a:srgbClr val="FFFFFF"/>
                </a:solidFill>
                <a:latin typeface="Trebuchet MS"/>
                <a:cs typeface="Trebuchet MS"/>
              </a:rPr>
              <a:t>repulsive</a:t>
            </a:r>
            <a:r>
              <a:rPr sz="3050" spc="-215" dirty="0">
                <a:solidFill>
                  <a:srgbClr val="FFFFFF"/>
                </a:solidFill>
                <a:latin typeface="Trebuchet MS"/>
                <a:cs typeface="Trebuchet MS"/>
              </a:rPr>
              <a:t> </a:t>
            </a:r>
            <a:r>
              <a:rPr sz="3050" spc="-30" dirty="0">
                <a:solidFill>
                  <a:srgbClr val="FFFFFF"/>
                </a:solidFill>
                <a:latin typeface="Trebuchet MS"/>
                <a:cs typeface="Trebuchet MS"/>
              </a:rPr>
              <a:t>and</a:t>
            </a:r>
            <a:r>
              <a:rPr sz="3050" spc="-210" dirty="0">
                <a:solidFill>
                  <a:srgbClr val="FFFFFF"/>
                </a:solidFill>
                <a:latin typeface="Trebuchet MS"/>
                <a:cs typeface="Trebuchet MS"/>
              </a:rPr>
              <a:t> </a:t>
            </a:r>
            <a:r>
              <a:rPr sz="3050" spc="-105" dirty="0">
                <a:solidFill>
                  <a:srgbClr val="FFFFFF"/>
                </a:solidFill>
                <a:latin typeface="Trebuchet MS"/>
                <a:cs typeface="Trebuchet MS"/>
              </a:rPr>
              <a:t>attractive</a:t>
            </a:r>
            <a:r>
              <a:rPr sz="3050" spc="-215" dirty="0">
                <a:solidFill>
                  <a:srgbClr val="FFFFFF"/>
                </a:solidFill>
                <a:latin typeface="Trebuchet MS"/>
                <a:cs typeface="Trebuchet MS"/>
              </a:rPr>
              <a:t> </a:t>
            </a:r>
            <a:r>
              <a:rPr sz="3050" spc="-75" dirty="0">
                <a:solidFill>
                  <a:srgbClr val="FFFFFF"/>
                </a:solidFill>
                <a:latin typeface="Trebuchet MS"/>
                <a:cs typeface="Trebuchet MS"/>
              </a:rPr>
              <a:t>forces</a:t>
            </a:r>
            <a:r>
              <a:rPr sz="3050" spc="-210" dirty="0">
                <a:solidFill>
                  <a:srgbClr val="FFFFFF"/>
                </a:solidFill>
                <a:latin typeface="Trebuchet MS"/>
                <a:cs typeface="Trebuchet MS"/>
              </a:rPr>
              <a:t> </a:t>
            </a:r>
            <a:r>
              <a:rPr sz="3050" spc="10" dirty="0">
                <a:solidFill>
                  <a:srgbClr val="FFFFFF"/>
                </a:solidFill>
                <a:latin typeface="Trebuchet MS"/>
                <a:cs typeface="Trebuchet MS"/>
              </a:rPr>
              <a:t>to</a:t>
            </a:r>
            <a:r>
              <a:rPr sz="3050" spc="-215"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20" dirty="0">
                <a:solidFill>
                  <a:srgbClr val="FFFFFF"/>
                </a:solidFill>
                <a:latin typeface="Trebuchet MS"/>
                <a:cs typeface="Trebuchet MS"/>
              </a:rPr>
              <a:t>robot </a:t>
            </a:r>
            <a:r>
              <a:rPr sz="3050" spc="-905" dirty="0">
                <a:solidFill>
                  <a:srgbClr val="FFFFFF"/>
                </a:solidFill>
                <a:latin typeface="Trebuchet MS"/>
                <a:cs typeface="Trebuchet MS"/>
              </a:rPr>
              <a:t> </a:t>
            </a:r>
            <a:r>
              <a:rPr sz="3050" spc="-45" dirty="0">
                <a:solidFill>
                  <a:srgbClr val="FFFFFF"/>
                </a:solidFill>
                <a:latin typeface="Trebuchet MS"/>
                <a:cs typeface="Trebuchet MS"/>
              </a:rPr>
              <a:t>based</a:t>
            </a:r>
            <a:r>
              <a:rPr sz="3050" spc="-215" dirty="0">
                <a:solidFill>
                  <a:srgbClr val="FFFFFF"/>
                </a:solidFill>
                <a:latin typeface="Trebuchet MS"/>
                <a:cs typeface="Trebuchet MS"/>
              </a:rPr>
              <a:t> </a:t>
            </a:r>
            <a:r>
              <a:rPr sz="3050" spc="70" dirty="0">
                <a:solidFill>
                  <a:srgbClr val="FFFFFF"/>
                </a:solidFill>
                <a:latin typeface="Trebuchet MS"/>
                <a:cs typeface="Trebuchet MS"/>
              </a:rPr>
              <a:t>on</a:t>
            </a:r>
            <a:r>
              <a:rPr sz="3050" spc="-210" dirty="0">
                <a:solidFill>
                  <a:srgbClr val="FFFFFF"/>
                </a:solidFill>
                <a:latin typeface="Trebuchet MS"/>
                <a:cs typeface="Trebuchet MS"/>
              </a:rPr>
              <a:t> </a:t>
            </a:r>
            <a:r>
              <a:rPr sz="3050" spc="-65" dirty="0">
                <a:solidFill>
                  <a:srgbClr val="FFFFFF"/>
                </a:solidFill>
                <a:latin typeface="Trebuchet MS"/>
                <a:cs typeface="Trebuchet MS"/>
              </a:rPr>
              <a:t>the</a:t>
            </a:r>
            <a:r>
              <a:rPr sz="3050" spc="-210" dirty="0">
                <a:solidFill>
                  <a:srgbClr val="FFFFFF"/>
                </a:solidFill>
                <a:latin typeface="Trebuchet MS"/>
                <a:cs typeface="Trebuchet MS"/>
              </a:rPr>
              <a:t> </a:t>
            </a:r>
            <a:r>
              <a:rPr sz="3050" spc="-105" dirty="0">
                <a:solidFill>
                  <a:srgbClr val="FFFFFF"/>
                </a:solidFill>
                <a:latin typeface="Trebuchet MS"/>
                <a:cs typeface="Trebuchet MS"/>
              </a:rPr>
              <a:t>distances.</a:t>
            </a:r>
            <a:r>
              <a:rPr sz="3050" spc="-265" dirty="0">
                <a:solidFill>
                  <a:srgbClr val="FFFFFF"/>
                </a:solidFill>
                <a:latin typeface="Trebuchet MS"/>
                <a:cs typeface="Trebuchet MS"/>
              </a:rPr>
              <a:t> </a:t>
            </a:r>
            <a:r>
              <a:rPr sz="3050" spc="-65" dirty="0">
                <a:solidFill>
                  <a:srgbClr val="FFFFFF"/>
                </a:solidFill>
                <a:latin typeface="Trebuchet MS"/>
                <a:cs typeface="Trebuchet MS"/>
              </a:rPr>
              <a:t>The</a:t>
            </a:r>
            <a:r>
              <a:rPr sz="3050" spc="-215" dirty="0">
                <a:solidFill>
                  <a:srgbClr val="FFFFFF"/>
                </a:solidFill>
                <a:latin typeface="Trebuchet MS"/>
                <a:cs typeface="Trebuchet MS"/>
              </a:rPr>
              <a:t> </a:t>
            </a:r>
            <a:r>
              <a:rPr sz="3050" spc="-20" dirty="0">
                <a:solidFill>
                  <a:srgbClr val="FFFFFF"/>
                </a:solidFill>
                <a:latin typeface="Trebuchet MS"/>
                <a:cs typeface="Trebuchet MS"/>
              </a:rPr>
              <a:t>robot</a:t>
            </a:r>
            <a:r>
              <a:rPr sz="3050" spc="-210" dirty="0">
                <a:solidFill>
                  <a:srgbClr val="FFFFFF"/>
                </a:solidFill>
                <a:latin typeface="Trebuchet MS"/>
                <a:cs typeface="Trebuchet MS"/>
              </a:rPr>
              <a:t> </a:t>
            </a:r>
            <a:r>
              <a:rPr sz="3050" spc="10" dirty="0">
                <a:solidFill>
                  <a:srgbClr val="FFFFFF"/>
                </a:solidFill>
                <a:latin typeface="Trebuchet MS"/>
                <a:cs typeface="Trebuchet MS"/>
              </a:rPr>
              <a:t>moves</a:t>
            </a:r>
            <a:r>
              <a:rPr sz="3050" spc="-210" dirty="0">
                <a:solidFill>
                  <a:srgbClr val="FFFFFF"/>
                </a:solidFill>
                <a:latin typeface="Trebuchet MS"/>
                <a:cs typeface="Trebuchet MS"/>
              </a:rPr>
              <a:t> </a:t>
            </a:r>
            <a:r>
              <a:rPr sz="3050" spc="-5" dirty="0">
                <a:solidFill>
                  <a:srgbClr val="FFFFFF"/>
                </a:solidFill>
                <a:latin typeface="Trebuchet MS"/>
                <a:cs typeface="Trebuchet MS"/>
              </a:rPr>
              <a:t>along</a:t>
            </a:r>
            <a:r>
              <a:rPr sz="3050" spc="-210" dirty="0">
                <a:solidFill>
                  <a:srgbClr val="FFFFFF"/>
                </a:solidFill>
                <a:latin typeface="Trebuchet MS"/>
                <a:cs typeface="Trebuchet MS"/>
              </a:rPr>
              <a:t> </a:t>
            </a:r>
            <a:r>
              <a:rPr sz="3050" spc="-65" dirty="0">
                <a:solidFill>
                  <a:srgbClr val="FFFFFF"/>
                </a:solidFill>
                <a:latin typeface="Trebuchet MS"/>
                <a:cs typeface="Trebuchet MS"/>
              </a:rPr>
              <a:t>the</a:t>
            </a:r>
            <a:r>
              <a:rPr sz="3050" spc="-215" dirty="0">
                <a:solidFill>
                  <a:srgbClr val="FFFFFF"/>
                </a:solidFill>
                <a:latin typeface="Trebuchet MS"/>
                <a:cs typeface="Trebuchet MS"/>
              </a:rPr>
              <a:t> </a:t>
            </a:r>
            <a:r>
              <a:rPr sz="3050" spc="-85" dirty="0">
                <a:solidFill>
                  <a:srgbClr val="FFFFFF"/>
                </a:solidFill>
                <a:latin typeface="Trebuchet MS"/>
                <a:cs typeface="Trebuchet MS"/>
              </a:rPr>
              <a:t>resultant </a:t>
            </a:r>
            <a:r>
              <a:rPr sz="3050" spc="-905" dirty="0">
                <a:solidFill>
                  <a:srgbClr val="FFFFFF"/>
                </a:solidFill>
                <a:latin typeface="Trebuchet MS"/>
                <a:cs typeface="Trebuchet MS"/>
              </a:rPr>
              <a:t> </a:t>
            </a:r>
            <a:r>
              <a:rPr sz="3050" spc="-100" dirty="0">
                <a:solidFill>
                  <a:srgbClr val="FFFFFF"/>
                </a:solidFill>
                <a:latin typeface="Trebuchet MS"/>
                <a:cs typeface="Trebuchet MS"/>
              </a:rPr>
              <a:t>force</a:t>
            </a:r>
            <a:r>
              <a:rPr sz="3050" spc="-215" dirty="0">
                <a:solidFill>
                  <a:srgbClr val="FFFFFF"/>
                </a:solidFill>
                <a:latin typeface="Trebuchet MS"/>
                <a:cs typeface="Trebuchet MS"/>
              </a:rPr>
              <a:t> </a:t>
            </a:r>
            <a:r>
              <a:rPr sz="3050" spc="-70" dirty="0">
                <a:solidFill>
                  <a:srgbClr val="FFFFFF"/>
                </a:solidFill>
                <a:latin typeface="Trebuchet MS"/>
                <a:cs typeface="Trebuchet MS"/>
              </a:rPr>
              <a:t>vector</a:t>
            </a:r>
            <a:r>
              <a:rPr sz="3050" spc="-210" dirty="0">
                <a:solidFill>
                  <a:srgbClr val="FFFFFF"/>
                </a:solidFill>
                <a:latin typeface="Trebuchet MS"/>
                <a:cs typeface="Trebuchet MS"/>
              </a:rPr>
              <a:t> </a:t>
            </a:r>
            <a:r>
              <a:rPr sz="3050" spc="-25" dirty="0">
                <a:solidFill>
                  <a:srgbClr val="FFFFFF"/>
                </a:solidFill>
                <a:latin typeface="Trebuchet MS"/>
                <a:cs typeface="Trebuchet MS"/>
              </a:rPr>
              <a:t>by</a:t>
            </a:r>
            <a:r>
              <a:rPr sz="3050" spc="-215" dirty="0">
                <a:solidFill>
                  <a:srgbClr val="FFFFFF"/>
                </a:solidFill>
                <a:latin typeface="Trebuchet MS"/>
                <a:cs typeface="Trebuchet MS"/>
              </a:rPr>
              <a:t> </a:t>
            </a:r>
            <a:r>
              <a:rPr sz="3050" spc="-75" dirty="0">
                <a:solidFill>
                  <a:srgbClr val="FFFFFF"/>
                </a:solidFill>
                <a:latin typeface="Trebuchet MS"/>
                <a:cs typeface="Trebuchet MS"/>
              </a:rPr>
              <a:t>adjusting</a:t>
            </a:r>
            <a:r>
              <a:rPr sz="3050" spc="-210" dirty="0">
                <a:solidFill>
                  <a:srgbClr val="FFFFFF"/>
                </a:solidFill>
                <a:latin typeface="Trebuchet MS"/>
                <a:cs typeface="Trebuchet MS"/>
              </a:rPr>
              <a:t> </a:t>
            </a:r>
            <a:r>
              <a:rPr sz="3050" spc="-65" dirty="0">
                <a:solidFill>
                  <a:srgbClr val="FFFFFF"/>
                </a:solidFill>
                <a:latin typeface="Trebuchet MS"/>
                <a:cs typeface="Trebuchet MS"/>
              </a:rPr>
              <a:t>the</a:t>
            </a:r>
            <a:r>
              <a:rPr sz="3050" spc="-215" dirty="0">
                <a:solidFill>
                  <a:srgbClr val="FFFFFF"/>
                </a:solidFill>
                <a:latin typeface="Trebuchet MS"/>
                <a:cs typeface="Trebuchet MS"/>
              </a:rPr>
              <a:t> </a:t>
            </a:r>
            <a:r>
              <a:rPr sz="3050" spc="-60" dirty="0">
                <a:solidFill>
                  <a:srgbClr val="FFFFFF"/>
                </a:solidFill>
                <a:latin typeface="Trebuchet MS"/>
                <a:cs typeface="Trebuchet MS"/>
              </a:rPr>
              <a:t>motors.</a:t>
            </a:r>
            <a:r>
              <a:rPr sz="3050" spc="-265" dirty="0">
                <a:solidFill>
                  <a:srgbClr val="FFFFFF"/>
                </a:solidFill>
                <a:latin typeface="Trebuchet MS"/>
                <a:cs typeface="Trebuchet MS"/>
              </a:rPr>
              <a:t> </a:t>
            </a:r>
            <a:r>
              <a:rPr sz="3050" spc="-55" dirty="0">
                <a:solidFill>
                  <a:srgbClr val="FFFFFF"/>
                </a:solidFill>
                <a:latin typeface="Trebuchet MS"/>
                <a:cs typeface="Trebuchet MS"/>
              </a:rPr>
              <a:t>This</a:t>
            </a:r>
            <a:r>
              <a:rPr sz="3050" spc="-215" dirty="0">
                <a:solidFill>
                  <a:srgbClr val="FFFFFF"/>
                </a:solidFill>
                <a:latin typeface="Trebuchet MS"/>
                <a:cs typeface="Trebuchet MS"/>
              </a:rPr>
              <a:t> </a:t>
            </a:r>
            <a:r>
              <a:rPr sz="3050" spc="-50" dirty="0">
                <a:solidFill>
                  <a:srgbClr val="FFFFFF"/>
                </a:solidFill>
                <a:latin typeface="Trebuchet MS"/>
                <a:cs typeface="Trebuchet MS"/>
              </a:rPr>
              <a:t>process</a:t>
            </a:r>
            <a:r>
              <a:rPr sz="3050" spc="-210" dirty="0">
                <a:solidFill>
                  <a:srgbClr val="FFFFFF"/>
                </a:solidFill>
                <a:latin typeface="Trebuchet MS"/>
                <a:cs typeface="Trebuchet MS"/>
              </a:rPr>
              <a:t> </a:t>
            </a:r>
            <a:r>
              <a:rPr sz="3050" spc="-50" dirty="0">
                <a:solidFill>
                  <a:srgbClr val="FFFFFF"/>
                </a:solidFill>
                <a:latin typeface="Trebuchet MS"/>
                <a:cs typeface="Trebuchet MS"/>
              </a:rPr>
              <a:t>continues</a:t>
            </a:r>
            <a:endParaRPr sz="3050" dirty="0">
              <a:latin typeface="Trebuchet MS"/>
              <a:cs typeface="Trebuchet MS"/>
            </a:endParaRPr>
          </a:p>
          <a:p>
            <a:pPr marL="4088129" algn="just">
              <a:lnSpc>
                <a:spcPct val="100000"/>
              </a:lnSpc>
              <a:spcBef>
                <a:spcPts val="15"/>
              </a:spcBef>
            </a:pPr>
            <a:r>
              <a:rPr sz="3050" spc="-50" dirty="0">
                <a:solidFill>
                  <a:srgbClr val="FFFFFF"/>
                </a:solidFill>
                <a:latin typeface="Trebuchet MS"/>
                <a:cs typeface="Trebuchet MS"/>
              </a:rPr>
              <a:t>u</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215" dirty="0">
                <a:solidFill>
                  <a:srgbClr val="FFFFFF"/>
                </a:solidFill>
                <a:latin typeface="Trebuchet MS"/>
                <a:cs typeface="Trebuchet MS"/>
              </a:rPr>
              <a:t>l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200" dirty="0">
                <a:solidFill>
                  <a:srgbClr val="FFFFFF"/>
                </a:solidFill>
                <a:latin typeface="Trebuchet MS"/>
                <a:cs typeface="Trebuchet MS"/>
              </a:rPr>
              <a:t>r</a:t>
            </a:r>
            <a:r>
              <a:rPr sz="3050" spc="125" dirty="0">
                <a:solidFill>
                  <a:srgbClr val="FFFFFF"/>
                </a:solidFill>
                <a:latin typeface="Trebuchet MS"/>
                <a:cs typeface="Trebuchet MS"/>
              </a:rPr>
              <a:t>o</a:t>
            </a:r>
            <a:r>
              <a:rPr sz="3050" spc="-45" dirty="0">
                <a:solidFill>
                  <a:srgbClr val="FFFFFF"/>
                </a:solidFill>
                <a:latin typeface="Trebuchet MS"/>
                <a:cs typeface="Trebuchet MS"/>
              </a:rPr>
              <a:t>b</a:t>
            </a:r>
            <a:r>
              <a:rPr sz="3050" spc="110" dirty="0">
                <a:solidFill>
                  <a:srgbClr val="FFFFFF"/>
                </a:solidFill>
                <a:latin typeface="Trebuchet MS"/>
                <a:cs typeface="Trebuchet MS"/>
              </a:rPr>
              <a:t>o</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45" dirty="0">
                <a:solidFill>
                  <a:srgbClr val="FFFFFF"/>
                </a:solidFill>
                <a:latin typeface="Trebuchet MS"/>
                <a:cs typeface="Trebuchet MS"/>
              </a:rPr>
              <a:t>s</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440" dirty="0">
                <a:solidFill>
                  <a:srgbClr val="FFFFFF"/>
                </a:solidFill>
                <a:latin typeface="Trebuchet MS"/>
                <a:cs typeface="Trebuchet MS"/>
              </a:rPr>
              <a:t>.</a:t>
            </a:r>
            <a:endParaRPr sz="3050" dirty="0">
              <a:latin typeface="Trebuchet MS"/>
              <a:cs typeface="Trebuchet MS"/>
            </a:endParaRPr>
          </a:p>
        </p:txBody>
      </p:sp>
      <p:sp>
        <p:nvSpPr>
          <p:cNvPr id="12" name="object 12"/>
          <p:cNvSpPr/>
          <p:nvPr/>
        </p:nvSpPr>
        <p:spPr>
          <a:xfrm>
            <a:off x="7162372" y="242977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
        <p:nvSpPr>
          <p:cNvPr id="13" name="object 13"/>
          <p:cNvSpPr/>
          <p:nvPr/>
        </p:nvSpPr>
        <p:spPr>
          <a:xfrm>
            <a:off x="1800996" y="7243219"/>
            <a:ext cx="6087745" cy="3044190"/>
          </a:xfrm>
          <a:custGeom>
            <a:avLst/>
            <a:gdLst/>
            <a:ahLst/>
            <a:cxnLst/>
            <a:rect l="l" t="t" r="r" b="b"/>
            <a:pathLst>
              <a:path w="6087745" h="3044190">
                <a:moveTo>
                  <a:pt x="6087560" y="3043780"/>
                </a:moveTo>
                <a:lnTo>
                  <a:pt x="0" y="3043780"/>
                </a:lnTo>
                <a:lnTo>
                  <a:pt x="3043780" y="0"/>
                </a:lnTo>
                <a:lnTo>
                  <a:pt x="6087560" y="3043780"/>
                </a:lnTo>
                <a:close/>
              </a:path>
            </a:pathLst>
          </a:custGeom>
          <a:solidFill>
            <a:srgbClr val="6FB0D9"/>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bject 9">
            <a:extLst>
              <a:ext uri="{FF2B5EF4-FFF2-40B4-BE49-F238E27FC236}">
                <a16:creationId xmlns:a16="http://schemas.microsoft.com/office/drawing/2014/main" id="{77FD7D30-66D3-A23A-46AC-FBD29875F5FC}"/>
              </a:ext>
            </a:extLst>
          </p:cNvPr>
          <p:cNvSpPr txBox="1">
            <a:spLocks noGrp="1"/>
          </p:cNvSpPr>
          <p:nvPr>
            <p:ph type="title"/>
          </p:nvPr>
        </p:nvSpPr>
        <p:spPr>
          <a:xfrm>
            <a:off x="6605799" y="571500"/>
            <a:ext cx="5076402" cy="843821"/>
          </a:xfrm>
          <a:prstGeom prst="rect">
            <a:avLst/>
          </a:prstGeom>
        </p:spPr>
        <p:txBody>
          <a:bodyPr vert="horz" wrap="square" lIns="0" tIns="12700" rIns="0" bIns="0" rtlCol="0">
            <a:spAutoFit/>
          </a:bodyPr>
          <a:lstStyle/>
          <a:p>
            <a:pPr marL="12700">
              <a:lnSpc>
                <a:spcPct val="100000"/>
              </a:lnSpc>
              <a:spcBef>
                <a:spcPts val="100"/>
              </a:spcBef>
            </a:pPr>
            <a:r>
              <a:rPr lang="en-US" sz="5400" spc="-270" dirty="0">
                <a:latin typeface="Verdana"/>
                <a:cs typeface="Verdana"/>
              </a:rPr>
              <a:t>Implementation</a:t>
            </a:r>
            <a:endParaRPr sz="5400" dirty="0">
              <a:latin typeface="Verdana"/>
              <a:cs typeface="Verdana"/>
            </a:endParaRPr>
          </a:p>
        </p:txBody>
      </p:sp>
      <p:sp>
        <p:nvSpPr>
          <p:cNvPr id="10" name="object 12">
            <a:extLst>
              <a:ext uri="{FF2B5EF4-FFF2-40B4-BE49-F238E27FC236}">
                <a16:creationId xmlns:a16="http://schemas.microsoft.com/office/drawing/2014/main" id="{4B84C6A5-E6CA-58E3-AFBB-37A330D39C01}"/>
              </a:ext>
            </a:extLst>
          </p:cNvPr>
          <p:cNvSpPr/>
          <p:nvPr/>
        </p:nvSpPr>
        <p:spPr>
          <a:xfrm>
            <a:off x="6605799" y="1638300"/>
            <a:ext cx="5076402"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
        <p:nvSpPr>
          <p:cNvPr id="11" name="TextBox 10">
            <a:extLst>
              <a:ext uri="{FF2B5EF4-FFF2-40B4-BE49-F238E27FC236}">
                <a16:creationId xmlns:a16="http://schemas.microsoft.com/office/drawing/2014/main" id="{F0F816DD-6BF9-4F22-7AD2-609E7102F598}"/>
              </a:ext>
            </a:extLst>
          </p:cNvPr>
          <p:cNvSpPr txBox="1"/>
          <p:nvPr/>
        </p:nvSpPr>
        <p:spPr>
          <a:xfrm>
            <a:off x="914400" y="2388900"/>
            <a:ext cx="16459199" cy="5509200"/>
          </a:xfrm>
          <a:prstGeom prst="rect">
            <a:avLst/>
          </a:prstGeom>
          <a:noFill/>
        </p:spPr>
        <p:txBody>
          <a:bodyPr wrap="square" rtlCol="0">
            <a:spAutoFit/>
          </a:bodyPr>
          <a:lstStyle/>
          <a:p>
            <a:r>
              <a:rPr lang="en-US" sz="3200" dirty="0">
                <a:solidFill>
                  <a:schemeClr val="bg1"/>
                </a:solidFill>
              </a:rPr>
              <a:t>The project involves the implementation of obstacle detection and avoidance using an ultrasonic sensor (HC-SR04) and a stepper motor-controlled wheel system. The core of the algorithm is executed on an Arduino Nano platform. To achieve obstacle avoidance, we use a method called "Potential Field Algorithm". This method makes use of the distance data obtained from the sensor to guide the robot around obstacles within a predefined matrix. The robot is tasked with starting from a designated start line and moves through the matrix while adjusting its direction based on calculations from the potential field algorithm to avoid any encountered obstacles. The objective is for the robot to reach a designated end line, at which it will detect the presence of the end line's and stop moving. This project combines sensor technology, motion control and intelligent algorithms like potential field method to create an autonomous obstacle-avoiding robot capable of navigating environments without colliding with obstacles from start line to finish line.</a:t>
            </a:r>
          </a:p>
        </p:txBody>
      </p:sp>
      <p:grpSp>
        <p:nvGrpSpPr>
          <p:cNvPr id="12" name="object 2">
            <a:extLst>
              <a:ext uri="{FF2B5EF4-FFF2-40B4-BE49-F238E27FC236}">
                <a16:creationId xmlns:a16="http://schemas.microsoft.com/office/drawing/2014/main" id="{BBA1939A-A13F-A88A-1322-42FD70E46BD2}"/>
              </a:ext>
            </a:extLst>
          </p:cNvPr>
          <p:cNvGrpSpPr/>
          <p:nvPr/>
        </p:nvGrpSpPr>
        <p:grpSpPr>
          <a:xfrm>
            <a:off x="5181600" y="9410700"/>
            <a:ext cx="9143365" cy="7596505"/>
            <a:chOff x="9145001" y="1084999"/>
            <a:chExt cx="9143365" cy="7596505"/>
          </a:xfrm>
        </p:grpSpPr>
        <p:sp>
          <p:nvSpPr>
            <p:cNvPr id="13" name="object 3">
              <a:extLst>
                <a:ext uri="{FF2B5EF4-FFF2-40B4-BE49-F238E27FC236}">
                  <a16:creationId xmlns:a16="http://schemas.microsoft.com/office/drawing/2014/main" id="{4B620017-4E8C-FC48-4579-35FDD96113C9}"/>
                </a:ext>
              </a:extLst>
            </p:cNvPr>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14" name="object 4">
              <a:extLst>
                <a:ext uri="{FF2B5EF4-FFF2-40B4-BE49-F238E27FC236}">
                  <a16:creationId xmlns:a16="http://schemas.microsoft.com/office/drawing/2014/main" id="{F62FC597-8C69-B6E6-1C4E-6940772E2E38}"/>
                </a:ext>
              </a:extLst>
            </p:cNvPr>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15" name="object 5">
              <a:extLst>
                <a:ext uri="{FF2B5EF4-FFF2-40B4-BE49-F238E27FC236}">
                  <a16:creationId xmlns:a16="http://schemas.microsoft.com/office/drawing/2014/main" id="{B8D9A808-F937-DAB9-4EC7-168D8A7B2967}"/>
                </a:ext>
              </a:extLst>
            </p:cNvPr>
            <p:cNvSpPr/>
            <p:nvPr/>
          </p:nvSpPr>
          <p:spPr>
            <a:xfrm>
              <a:off x="91450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16" name="object 6">
              <a:extLst>
                <a:ext uri="{FF2B5EF4-FFF2-40B4-BE49-F238E27FC236}">
                  <a16:creationId xmlns:a16="http://schemas.microsoft.com/office/drawing/2014/main" id="{4D6A4C01-4CF5-332A-3BAF-E52E817871A6}"/>
                </a:ext>
              </a:extLst>
            </p:cNvPr>
            <p:cNvSpPr/>
            <p:nvPr/>
          </p:nvSpPr>
          <p:spPr>
            <a:xfrm>
              <a:off x="13107492" y="1085011"/>
              <a:ext cx="3754754" cy="1771650"/>
            </a:xfrm>
            <a:custGeom>
              <a:avLst/>
              <a:gdLst/>
              <a:ahLst/>
              <a:cxnLst/>
              <a:rect l="l" t="t" r="r" b="b"/>
              <a:pathLst>
                <a:path w="3754755" h="1771650">
                  <a:moveTo>
                    <a:pt x="1771650" y="884567"/>
                  </a:moveTo>
                  <a:lnTo>
                    <a:pt x="884580" y="0"/>
                  </a:lnTo>
                  <a:lnTo>
                    <a:pt x="0" y="884567"/>
                  </a:lnTo>
                  <a:lnTo>
                    <a:pt x="884580" y="1771650"/>
                  </a:lnTo>
                  <a:lnTo>
                    <a:pt x="1771650" y="884567"/>
                  </a:lnTo>
                  <a:close/>
                </a:path>
                <a:path w="3754755" h="1771650">
                  <a:moveTo>
                    <a:pt x="3754145" y="884567"/>
                  </a:moveTo>
                  <a:lnTo>
                    <a:pt x="2868320" y="0"/>
                  </a:lnTo>
                  <a:lnTo>
                    <a:pt x="1982495" y="884567"/>
                  </a:lnTo>
                  <a:lnTo>
                    <a:pt x="2868320" y="1771650"/>
                  </a:lnTo>
                  <a:lnTo>
                    <a:pt x="3754145" y="884567"/>
                  </a:lnTo>
                  <a:close/>
                </a:path>
              </a:pathLst>
            </a:custGeom>
            <a:solidFill>
              <a:srgbClr val="6FB0D9"/>
            </a:solidFill>
          </p:spPr>
          <p:txBody>
            <a:bodyPr wrap="square" lIns="0" tIns="0" rIns="0" bIns="0" rtlCol="0"/>
            <a:lstStyle/>
            <a:p>
              <a:endParaRPr/>
            </a:p>
          </p:txBody>
        </p:sp>
        <p:sp>
          <p:nvSpPr>
            <p:cNvPr id="17" name="object 7">
              <a:extLst>
                <a:ext uri="{FF2B5EF4-FFF2-40B4-BE49-F238E27FC236}">
                  <a16:creationId xmlns:a16="http://schemas.microsoft.com/office/drawing/2014/main" id="{E665A1A7-72C6-BEB7-A6D2-B3710C38EE5B}"/>
                </a:ext>
              </a:extLst>
            </p:cNvPr>
            <p:cNvSpPr/>
            <p:nvPr/>
          </p:nvSpPr>
          <p:spPr>
            <a:xfrm>
              <a:off x="11125001" y="1084999"/>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grpSp>
      <p:grpSp>
        <p:nvGrpSpPr>
          <p:cNvPr id="18" name="object 2">
            <a:extLst>
              <a:ext uri="{FF2B5EF4-FFF2-40B4-BE49-F238E27FC236}">
                <a16:creationId xmlns:a16="http://schemas.microsoft.com/office/drawing/2014/main" id="{FBE47784-257F-7065-139F-DEA7F96DF675}"/>
              </a:ext>
            </a:extLst>
          </p:cNvPr>
          <p:cNvGrpSpPr/>
          <p:nvPr/>
        </p:nvGrpSpPr>
        <p:grpSpPr>
          <a:xfrm>
            <a:off x="1219200" y="9410700"/>
            <a:ext cx="9143365" cy="7596505"/>
            <a:chOff x="9145001" y="1084999"/>
            <a:chExt cx="9143365" cy="7596505"/>
          </a:xfrm>
        </p:grpSpPr>
        <p:sp>
          <p:nvSpPr>
            <p:cNvPr id="19" name="object 3">
              <a:extLst>
                <a:ext uri="{FF2B5EF4-FFF2-40B4-BE49-F238E27FC236}">
                  <a16:creationId xmlns:a16="http://schemas.microsoft.com/office/drawing/2014/main" id="{AA4495DF-72BF-9FA8-8E94-D52954A9B3FA}"/>
                </a:ext>
              </a:extLst>
            </p:cNvPr>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20" name="object 4">
              <a:extLst>
                <a:ext uri="{FF2B5EF4-FFF2-40B4-BE49-F238E27FC236}">
                  <a16:creationId xmlns:a16="http://schemas.microsoft.com/office/drawing/2014/main" id="{7ADF526F-8AA2-E7D9-DE85-98151A3374C3}"/>
                </a:ext>
              </a:extLst>
            </p:cNvPr>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21" name="object 5">
              <a:extLst>
                <a:ext uri="{FF2B5EF4-FFF2-40B4-BE49-F238E27FC236}">
                  <a16:creationId xmlns:a16="http://schemas.microsoft.com/office/drawing/2014/main" id="{D339EDCD-4F74-D17C-E239-EA86AFA3FC79}"/>
                </a:ext>
              </a:extLst>
            </p:cNvPr>
            <p:cNvSpPr/>
            <p:nvPr/>
          </p:nvSpPr>
          <p:spPr>
            <a:xfrm>
              <a:off x="91450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22" name="object 6">
              <a:extLst>
                <a:ext uri="{FF2B5EF4-FFF2-40B4-BE49-F238E27FC236}">
                  <a16:creationId xmlns:a16="http://schemas.microsoft.com/office/drawing/2014/main" id="{0CF7EB44-F2E4-A23C-4302-8585DC34B51E}"/>
                </a:ext>
              </a:extLst>
            </p:cNvPr>
            <p:cNvSpPr/>
            <p:nvPr/>
          </p:nvSpPr>
          <p:spPr>
            <a:xfrm>
              <a:off x="13107492" y="1085011"/>
              <a:ext cx="3754754" cy="1771650"/>
            </a:xfrm>
            <a:custGeom>
              <a:avLst/>
              <a:gdLst/>
              <a:ahLst/>
              <a:cxnLst/>
              <a:rect l="l" t="t" r="r" b="b"/>
              <a:pathLst>
                <a:path w="3754755" h="1771650">
                  <a:moveTo>
                    <a:pt x="1771650" y="884567"/>
                  </a:moveTo>
                  <a:lnTo>
                    <a:pt x="884580" y="0"/>
                  </a:lnTo>
                  <a:lnTo>
                    <a:pt x="0" y="884567"/>
                  </a:lnTo>
                  <a:lnTo>
                    <a:pt x="884580" y="1771650"/>
                  </a:lnTo>
                  <a:lnTo>
                    <a:pt x="1771650" y="884567"/>
                  </a:lnTo>
                  <a:close/>
                </a:path>
                <a:path w="3754755" h="1771650">
                  <a:moveTo>
                    <a:pt x="3754145" y="884567"/>
                  </a:moveTo>
                  <a:lnTo>
                    <a:pt x="2868320" y="0"/>
                  </a:lnTo>
                  <a:lnTo>
                    <a:pt x="1982495" y="884567"/>
                  </a:lnTo>
                  <a:lnTo>
                    <a:pt x="2868320" y="1771650"/>
                  </a:lnTo>
                  <a:lnTo>
                    <a:pt x="3754145" y="884567"/>
                  </a:lnTo>
                  <a:close/>
                </a:path>
              </a:pathLst>
            </a:custGeom>
            <a:solidFill>
              <a:srgbClr val="6FB0D9"/>
            </a:solidFill>
          </p:spPr>
          <p:txBody>
            <a:bodyPr wrap="square" lIns="0" tIns="0" rIns="0" bIns="0" rtlCol="0"/>
            <a:lstStyle/>
            <a:p>
              <a:endParaRPr/>
            </a:p>
          </p:txBody>
        </p:sp>
        <p:sp>
          <p:nvSpPr>
            <p:cNvPr id="23" name="object 7">
              <a:extLst>
                <a:ext uri="{FF2B5EF4-FFF2-40B4-BE49-F238E27FC236}">
                  <a16:creationId xmlns:a16="http://schemas.microsoft.com/office/drawing/2014/main" id="{E1914C8F-5281-6B19-B5C0-FD476E66D652}"/>
                </a:ext>
              </a:extLst>
            </p:cNvPr>
            <p:cNvSpPr/>
            <p:nvPr/>
          </p:nvSpPr>
          <p:spPr>
            <a:xfrm>
              <a:off x="11125001" y="1084999"/>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grpSp>
      <p:grpSp>
        <p:nvGrpSpPr>
          <p:cNvPr id="24" name="object 2">
            <a:extLst>
              <a:ext uri="{FF2B5EF4-FFF2-40B4-BE49-F238E27FC236}">
                <a16:creationId xmlns:a16="http://schemas.microsoft.com/office/drawing/2014/main" id="{947A7341-93F5-F9EB-3925-BEFF07A283E0}"/>
              </a:ext>
            </a:extLst>
          </p:cNvPr>
          <p:cNvGrpSpPr/>
          <p:nvPr/>
        </p:nvGrpSpPr>
        <p:grpSpPr>
          <a:xfrm>
            <a:off x="9144635" y="9410128"/>
            <a:ext cx="9143365" cy="7596505"/>
            <a:chOff x="9145001" y="1084999"/>
            <a:chExt cx="9143365" cy="7596505"/>
          </a:xfrm>
        </p:grpSpPr>
        <p:sp>
          <p:nvSpPr>
            <p:cNvPr id="25" name="object 3">
              <a:extLst>
                <a:ext uri="{FF2B5EF4-FFF2-40B4-BE49-F238E27FC236}">
                  <a16:creationId xmlns:a16="http://schemas.microsoft.com/office/drawing/2014/main" id="{AC60A9AD-A81F-A43A-CE46-991567C3812B}"/>
                </a:ext>
              </a:extLst>
            </p:cNvPr>
            <p:cNvSpPr/>
            <p:nvPr/>
          </p:nvSpPr>
          <p:spPr>
            <a:xfrm>
              <a:off x="11162741" y="2232507"/>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26" name="object 4">
              <a:extLst>
                <a:ext uri="{FF2B5EF4-FFF2-40B4-BE49-F238E27FC236}">
                  <a16:creationId xmlns:a16="http://schemas.microsoft.com/office/drawing/2014/main" id="{4DFF977E-3183-BE0D-8CDC-AA7451800FE6}"/>
                </a:ext>
              </a:extLst>
            </p:cNvPr>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27" name="object 5">
              <a:extLst>
                <a:ext uri="{FF2B5EF4-FFF2-40B4-BE49-F238E27FC236}">
                  <a16:creationId xmlns:a16="http://schemas.microsoft.com/office/drawing/2014/main" id="{99CE79BC-8F9B-007F-75A0-BF64A87A5DEF}"/>
                </a:ext>
              </a:extLst>
            </p:cNvPr>
            <p:cNvSpPr/>
            <p:nvPr/>
          </p:nvSpPr>
          <p:spPr>
            <a:xfrm>
              <a:off x="9145001" y="1084999"/>
              <a:ext cx="1771650" cy="1771650"/>
            </a:xfrm>
            <a:custGeom>
              <a:avLst/>
              <a:gdLst/>
              <a:ahLst/>
              <a:cxnLst/>
              <a:rect l="l" t="t" r="r" b="b"/>
              <a:pathLst>
                <a:path w="1771650" h="1771650">
                  <a:moveTo>
                    <a:pt x="884575" y="1771649"/>
                  </a:moveTo>
                  <a:lnTo>
                    <a:pt x="0" y="884575"/>
                  </a:lnTo>
                  <a:lnTo>
                    <a:pt x="884575" y="0"/>
                  </a:lnTo>
                  <a:lnTo>
                    <a:pt x="1771649" y="884575"/>
                  </a:lnTo>
                  <a:lnTo>
                    <a:pt x="884575" y="1771649"/>
                  </a:lnTo>
                  <a:close/>
                </a:path>
              </a:pathLst>
            </a:custGeom>
            <a:solidFill>
              <a:srgbClr val="484B67"/>
            </a:solidFill>
          </p:spPr>
          <p:txBody>
            <a:bodyPr wrap="square" lIns="0" tIns="0" rIns="0" bIns="0" rtlCol="0"/>
            <a:lstStyle/>
            <a:p>
              <a:endParaRPr/>
            </a:p>
          </p:txBody>
        </p:sp>
        <p:sp>
          <p:nvSpPr>
            <p:cNvPr id="28" name="object 6">
              <a:extLst>
                <a:ext uri="{FF2B5EF4-FFF2-40B4-BE49-F238E27FC236}">
                  <a16:creationId xmlns:a16="http://schemas.microsoft.com/office/drawing/2014/main" id="{D9C2BC03-8C9D-E9D8-EFB0-925842172855}"/>
                </a:ext>
              </a:extLst>
            </p:cNvPr>
            <p:cNvSpPr/>
            <p:nvPr/>
          </p:nvSpPr>
          <p:spPr>
            <a:xfrm>
              <a:off x="13107492" y="1085011"/>
              <a:ext cx="3754754" cy="1771650"/>
            </a:xfrm>
            <a:custGeom>
              <a:avLst/>
              <a:gdLst/>
              <a:ahLst/>
              <a:cxnLst/>
              <a:rect l="l" t="t" r="r" b="b"/>
              <a:pathLst>
                <a:path w="3754755" h="1771650">
                  <a:moveTo>
                    <a:pt x="1771650" y="884567"/>
                  </a:moveTo>
                  <a:lnTo>
                    <a:pt x="884580" y="0"/>
                  </a:lnTo>
                  <a:lnTo>
                    <a:pt x="0" y="884567"/>
                  </a:lnTo>
                  <a:lnTo>
                    <a:pt x="884580" y="1771650"/>
                  </a:lnTo>
                  <a:lnTo>
                    <a:pt x="1771650" y="884567"/>
                  </a:lnTo>
                  <a:close/>
                </a:path>
                <a:path w="3754755" h="1771650">
                  <a:moveTo>
                    <a:pt x="3754145" y="884567"/>
                  </a:moveTo>
                  <a:lnTo>
                    <a:pt x="2868320" y="0"/>
                  </a:lnTo>
                  <a:lnTo>
                    <a:pt x="1982495" y="884567"/>
                  </a:lnTo>
                  <a:lnTo>
                    <a:pt x="2868320" y="1771650"/>
                  </a:lnTo>
                  <a:lnTo>
                    <a:pt x="3754145" y="884567"/>
                  </a:lnTo>
                  <a:close/>
                </a:path>
              </a:pathLst>
            </a:custGeom>
            <a:solidFill>
              <a:srgbClr val="6FB0D9"/>
            </a:solidFill>
          </p:spPr>
          <p:txBody>
            <a:bodyPr wrap="square" lIns="0" tIns="0" rIns="0" bIns="0" rtlCol="0"/>
            <a:lstStyle/>
            <a:p>
              <a:endParaRPr/>
            </a:p>
          </p:txBody>
        </p:sp>
        <p:sp>
          <p:nvSpPr>
            <p:cNvPr id="29" name="object 7">
              <a:extLst>
                <a:ext uri="{FF2B5EF4-FFF2-40B4-BE49-F238E27FC236}">
                  <a16:creationId xmlns:a16="http://schemas.microsoft.com/office/drawing/2014/main" id="{2730739B-10D3-E951-ACA0-5C1EC9F1B50F}"/>
                </a:ext>
              </a:extLst>
            </p:cNvPr>
            <p:cNvSpPr/>
            <p:nvPr/>
          </p:nvSpPr>
          <p:spPr>
            <a:xfrm>
              <a:off x="11125001" y="1084999"/>
              <a:ext cx="1771650" cy="1771650"/>
            </a:xfrm>
            <a:custGeom>
              <a:avLst/>
              <a:gdLst/>
              <a:ahLst/>
              <a:cxnLst/>
              <a:rect l="l" t="t" r="r" b="b"/>
              <a:pathLst>
                <a:path w="1771650" h="1771650">
                  <a:moveTo>
                    <a:pt x="887074" y="1771649"/>
                  </a:moveTo>
                  <a:lnTo>
                    <a:pt x="0" y="884575"/>
                  </a:lnTo>
                  <a:lnTo>
                    <a:pt x="887073" y="0"/>
                  </a:lnTo>
                  <a:lnTo>
                    <a:pt x="1771649" y="884575"/>
                  </a:lnTo>
                  <a:lnTo>
                    <a:pt x="887074" y="1771649"/>
                  </a:lnTo>
                  <a:close/>
                </a:path>
              </a:pathLst>
            </a:custGeom>
            <a:solidFill>
              <a:srgbClr val="484B67"/>
            </a:solidFill>
          </p:spPr>
          <p:txBody>
            <a:bodyPr wrap="square" lIns="0" tIns="0" rIns="0" bIns="0" rtlCol="0"/>
            <a:lstStyle/>
            <a:p>
              <a:endParaRPr/>
            </a:p>
          </p:txBody>
        </p:sp>
      </p:grpSp>
    </p:spTree>
    <p:extLst>
      <p:ext uri="{BB962C8B-B14F-4D97-AF65-F5344CB8AC3E}">
        <p14:creationId xmlns:p14="http://schemas.microsoft.com/office/powerpoint/2010/main" val="1629882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65515" y="-22549"/>
            <a:ext cx="19278600" cy="11558940"/>
            <a:chOff x="841318" y="0"/>
            <a:chExt cx="17441545" cy="10280650"/>
          </a:xfrm>
        </p:grpSpPr>
        <p:sp>
          <p:nvSpPr>
            <p:cNvPr id="3" name="object 3"/>
            <p:cNvSpPr/>
            <p:nvPr/>
          </p:nvSpPr>
          <p:spPr>
            <a:xfrm>
              <a:off x="3531968" y="834290"/>
              <a:ext cx="6448425" cy="6448425"/>
            </a:xfrm>
            <a:custGeom>
              <a:avLst/>
              <a:gdLst/>
              <a:ahLst/>
              <a:cxnLst/>
              <a:rect l="l" t="t" r="r" b="b"/>
              <a:pathLst>
                <a:path w="6448425" h="6448425">
                  <a:moveTo>
                    <a:pt x="3224212" y="6448424"/>
                  </a:moveTo>
                  <a:lnTo>
                    <a:pt x="0" y="3222962"/>
                  </a:lnTo>
                  <a:lnTo>
                    <a:pt x="3224212" y="0"/>
                  </a:lnTo>
                  <a:lnTo>
                    <a:pt x="6448424" y="3222961"/>
                  </a:lnTo>
                  <a:lnTo>
                    <a:pt x="3224212" y="6448424"/>
                  </a:lnTo>
                  <a:close/>
                </a:path>
              </a:pathLst>
            </a:custGeom>
            <a:solidFill>
              <a:srgbClr val="484B67"/>
            </a:solidFill>
          </p:spPr>
          <p:txBody>
            <a:bodyPr wrap="square" lIns="0" tIns="0" rIns="0" bIns="0" rtlCol="0"/>
            <a:lstStyle/>
            <a:p>
              <a:endParaRPr/>
            </a:p>
          </p:txBody>
        </p:sp>
        <p:sp>
          <p:nvSpPr>
            <p:cNvPr id="4" name="object 4"/>
            <p:cNvSpPr/>
            <p:nvPr/>
          </p:nvSpPr>
          <p:spPr>
            <a:xfrm>
              <a:off x="841318" y="0"/>
              <a:ext cx="6448425" cy="3245485"/>
            </a:xfrm>
            <a:custGeom>
              <a:avLst/>
              <a:gdLst/>
              <a:ahLst/>
              <a:cxnLst/>
              <a:rect l="l" t="t" r="r" b="b"/>
              <a:pathLst>
                <a:path w="6448425" h="3245485">
                  <a:moveTo>
                    <a:pt x="3224212" y="3245314"/>
                  </a:moveTo>
                  <a:lnTo>
                    <a:pt x="0" y="21103"/>
                  </a:lnTo>
                  <a:lnTo>
                    <a:pt x="21102" y="0"/>
                  </a:lnTo>
                  <a:lnTo>
                    <a:pt x="6427320" y="0"/>
                  </a:lnTo>
                  <a:lnTo>
                    <a:pt x="6448423" y="21103"/>
                  </a:lnTo>
                  <a:lnTo>
                    <a:pt x="3224212" y="3245314"/>
                  </a:lnTo>
                  <a:close/>
                </a:path>
              </a:pathLst>
            </a:custGeom>
            <a:solidFill>
              <a:srgbClr val="6FB0D9"/>
            </a:solidFill>
          </p:spPr>
          <p:txBody>
            <a:bodyPr wrap="square" lIns="0" tIns="0" rIns="0" bIns="0" rtlCol="0"/>
            <a:lstStyle/>
            <a:p>
              <a:endParaRPr/>
            </a:p>
          </p:txBody>
        </p:sp>
        <p:sp>
          <p:nvSpPr>
            <p:cNvPr id="5" name="object 5"/>
            <p:cNvSpPr/>
            <p:nvPr/>
          </p:nvSpPr>
          <p:spPr>
            <a:xfrm>
              <a:off x="5280754" y="2896"/>
              <a:ext cx="13001625" cy="10277475"/>
            </a:xfrm>
            <a:custGeom>
              <a:avLst/>
              <a:gdLst/>
              <a:ahLst/>
              <a:cxnLst/>
              <a:rect l="l" t="t" r="r" b="b"/>
              <a:pathLst>
                <a:path w="13001625" h="10277475">
                  <a:moveTo>
                    <a:pt x="13001623" y="10277474"/>
                  </a:moveTo>
                  <a:lnTo>
                    <a:pt x="0" y="10277474"/>
                  </a:lnTo>
                  <a:lnTo>
                    <a:pt x="0" y="0"/>
                  </a:lnTo>
                  <a:lnTo>
                    <a:pt x="13001623" y="0"/>
                  </a:lnTo>
                  <a:lnTo>
                    <a:pt x="13001623" y="10277474"/>
                  </a:lnTo>
                  <a:close/>
                </a:path>
              </a:pathLst>
            </a:custGeom>
            <a:solidFill>
              <a:srgbClr val="282937"/>
            </a:solidFill>
          </p:spPr>
          <p:txBody>
            <a:bodyPr wrap="square" lIns="0" tIns="0" rIns="0" bIns="0" rtlCol="0"/>
            <a:lstStyle/>
            <a:p>
              <a:endParaRPr dirty="0"/>
            </a:p>
          </p:txBody>
        </p:sp>
      </p:grpSp>
      <p:sp>
        <p:nvSpPr>
          <p:cNvPr id="6" name="object 6"/>
          <p:cNvSpPr txBox="1">
            <a:spLocks noGrp="1"/>
          </p:cNvSpPr>
          <p:nvPr>
            <p:ph type="title"/>
          </p:nvPr>
        </p:nvSpPr>
        <p:spPr>
          <a:xfrm>
            <a:off x="265515" y="342900"/>
            <a:ext cx="4907026" cy="2014013"/>
          </a:xfrm>
          <a:prstGeom prst="rect">
            <a:avLst/>
          </a:prstGeom>
        </p:spPr>
        <p:txBody>
          <a:bodyPr vert="horz" wrap="square" lIns="0" tIns="7620" rIns="0" bIns="0" rtlCol="0">
            <a:spAutoFit/>
          </a:bodyPr>
          <a:lstStyle/>
          <a:p>
            <a:pPr marL="671830" marR="5080" indent="-659765">
              <a:lnSpc>
                <a:spcPct val="100600"/>
              </a:lnSpc>
              <a:spcBef>
                <a:spcPts val="60"/>
              </a:spcBef>
            </a:pPr>
            <a:r>
              <a:rPr sz="6650" spc="-260" dirty="0">
                <a:solidFill>
                  <a:srgbClr val="000000"/>
                </a:solidFill>
                <a:latin typeface="Georgia"/>
                <a:cs typeface="Georgia"/>
              </a:rPr>
              <a:t>C</a:t>
            </a:r>
            <a:r>
              <a:rPr sz="6650" spc="35" dirty="0">
                <a:solidFill>
                  <a:srgbClr val="000000"/>
                </a:solidFill>
                <a:latin typeface="Georgia"/>
                <a:cs typeface="Georgia"/>
              </a:rPr>
              <a:t>o</a:t>
            </a:r>
            <a:r>
              <a:rPr sz="6650" spc="-165" dirty="0">
                <a:solidFill>
                  <a:srgbClr val="000000"/>
                </a:solidFill>
                <a:latin typeface="Georgia"/>
                <a:cs typeface="Georgia"/>
              </a:rPr>
              <a:t>m</a:t>
            </a:r>
            <a:r>
              <a:rPr sz="6650" spc="85" dirty="0">
                <a:solidFill>
                  <a:srgbClr val="000000"/>
                </a:solidFill>
                <a:latin typeface="Georgia"/>
                <a:cs typeface="Georgia"/>
              </a:rPr>
              <a:t>p</a:t>
            </a:r>
            <a:r>
              <a:rPr sz="6650" spc="35" dirty="0">
                <a:solidFill>
                  <a:srgbClr val="000000"/>
                </a:solidFill>
                <a:latin typeface="Georgia"/>
                <a:cs typeface="Georgia"/>
              </a:rPr>
              <a:t>o</a:t>
            </a:r>
            <a:r>
              <a:rPr sz="6650" spc="-85" dirty="0">
                <a:solidFill>
                  <a:srgbClr val="000000"/>
                </a:solidFill>
                <a:latin typeface="Georgia"/>
                <a:cs typeface="Georgia"/>
              </a:rPr>
              <a:t>n</a:t>
            </a:r>
            <a:r>
              <a:rPr sz="6650" spc="155" dirty="0">
                <a:solidFill>
                  <a:srgbClr val="000000"/>
                </a:solidFill>
                <a:latin typeface="Georgia"/>
                <a:cs typeface="Georgia"/>
              </a:rPr>
              <a:t>e</a:t>
            </a:r>
            <a:r>
              <a:rPr sz="6650" spc="-114" dirty="0">
                <a:solidFill>
                  <a:srgbClr val="000000"/>
                </a:solidFill>
                <a:latin typeface="Georgia"/>
                <a:cs typeface="Georgia"/>
              </a:rPr>
              <a:t>n</a:t>
            </a:r>
            <a:r>
              <a:rPr lang="en-US" sz="6650" spc="140" dirty="0">
                <a:solidFill>
                  <a:srgbClr val="000000"/>
                </a:solidFill>
                <a:latin typeface="Georgia"/>
                <a:cs typeface="Georgia"/>
              </a:rPr>
              <a:t>ts</a:t>
            </a:r>
            <a:r>
              <a:rPr sz="6650" spc="20" dirty="0">
                <a:solidFill>
                  <a:srgbClr val="000000"/>
                </a:solidFill>
                <a:latin typeface="Georgia"/>
                <a:cs typeface="Georgia"/>
              </a:rPr>
              <a:t> </a:t>
            </a:r>
            <a:r>
              <a:rPr sz="6650" spc="-40" dirty="0">
                <a:solidFill>
                  <a:srgbClr val="000000"/>
                </a:solidFill>
                <a:latin typeface="Georgia"/>
                <a:cs typeface="Georgia"/>
              </a:rPr>
              <a:t>Required</a:t>
            </a:r>
            <a:endParaRPr sz="6650" dirty="0">
              <a:latin typeface="Georgia"/>
              <a:cs typeface="Georgia"/>
            </a:endParaRPr>
          </a:p>
        </p:txBody>
      </p:sp>
      <p:sp>
        <p:nvSpPr>
          <p:cNvPr id="30" name="TextBox 29">
            <a:extLst>
              <a:ext uri="{FF2B5EF4-FFF2-40B4-BE49-F238E27FC236}">
                <a16:creationId xmlns:a16="http://schemas.microsoft.com/office/drawing/2014/main" id="{77048554-831A-3895-1211-67D6AE98F7FC}"/>
              </a:ext>
            </a:extLst>
          </p:cNvPr>
          <p:cNvSpPr txBox="1"/>
          <p:nvPr/>
        </p:nvSpPr>
        <p:spPr>
          <a:xfrm>
            <a:off x="5909364" y="220614"/>
            <a:ext cx="7431857" cy="9845772"/>
          </a:xfrm>
          <a:prstGeom prst="rect">
            <a:avLst/>
          </a:prstGeom>
          <a:noFill/>
        </p:spPr>
        <p:txBody>
          <a:bodyPr wrap="square" rtlCol="0">
            <a:spAutoFit/>
          </a:bodyPr>
          <a:lstStyle/>
          <a:p>
            <a:pPr marL="252000" indent="-285750">
              <a:lnSpc>
                <a:spcPct val="150000"/>
              </a:lnSpc>
              <a:buFont typeface="Arial" panose="020B0604020202020204" pitchFamily="34" charset="0"/>
              <a:buChar char="•"/>
            </a:pPr>
            <a:r>
              <a:rPr lang="en-US" sz="4000" dirty="0">
                <a:solidFill>
                  <a:schemeClr val="bg1"/>
                </a:solidFill>
              </a:rPr>
              <a:t>Chassis (Ready Made)</a:t>
            </a:r>
          </a:p>
          <a:p>
            <a:pPr marL="252000" indent="-285750">
              <a:lnSpc>
                <a:spcPct val="150000"/>
              </a:lnSpc>
              <a:buFont typeface="Arial" panose="020B0604020202020204" pitchFamily="34" charset="0"/>
              <a:buChar char="•"/>
            </a:pPr>
            <a:r>
              <a:rPr lang="en-US" sz="4000" dirty="0">
                <a:solidFill>
                  <a:schemeClr val="bg1"/>
                </a:solidFill>
              </a:rPr>
              <a:t>Ultrasonic Sensor (x6)</a:t>
            </a:r>
          </a:p>
          <a:p>
            <a:pPr marL="252000" indent="-285750">
              <a:lnSpc>
                <a:spcPct val="150000"/>
              </a:lnSpc>
              <a:buFont typeface="Arial" panose="020B0604020202020204" pitchFamily="34" charset="0"/>
              <a:buChar char="•"/>
            </a:pPr>
            <a:r>
              <a:rPr lang="en-US" sz="4000" dirty="0">
                <a:solidFill>
                  <a:schemeClr val="bg1"/>
                </a:solidFill>
              </a:rPr>
              <a:t>Castor Wheel (x1)</a:t>
            </a:r>
          </a:p>
          <a:p>
            <a:pPr marL="252000" indent="-285750">
              <a:buFont typeface="Arial" panose="020B0604020202020204" pitchFamily="34" charset="0"/>
              <a:buChar char="•"/>
            </a:pPr>
            <a:r>
              <a:rPr lang="en-US" sz="4000" dirty="0">
                <a:solidFill>
                  <a:schemeClr val="bg1"/>
                </a:solidFill>
              </a:rPr>
              <a:t>Wheels (x2)</a:t>
            </a:r>
          </a:p>
          <a:p>
            <a:pPr marL="252000" indent="-285750">
              <a:lnSpc>
                <a:spcPct val="150000"/>
              </a:lnSpc>
              <a:buFont typeface="Arial" panose="020B0604020202020204" pitchFamily="34" charset="0"/>
              <a:buChar char="•"/>
            </a:pPr>
            <a:r>
              <a:rPr lang="en-US" sz="4000" dirty="0">
                <a:solidFill>
                  <a:schemeClr val="bg1"/>
                </a:solidFill>
              </a:rPr>
              <a:t>Stepper Motors (x2)</a:t>
            </a:r>
          </a:p>
          <a:p>
            <a:pPr marL="252000" indent="-285750">
              <a:lnSpc>
                <a:spcPct val="150000"/>
              </a:lnSpc>
              <a:buFont typeface="Arial" panose="020B0604020202020204" pitchFamily="34" charset="0"/>
              <a:buChar char="•"/>
            </a:pPr>
            <a:r>
              <a:rPr lang="en-US" sz="4000" dirty="0">
                <a:solidFill>
                  <a:schemeClr val="bg1"/>
                </a:solidFill>
              </a:rPr>
              <a:t>Jumper Wires</a:t>
            </a:r>
          </a:p>
          <a:p>
            <a:pPr marL="252000" indent="-285750">
              <a:lnSpc>
                <a:spcPct val="150000"/>
              </a:lnSpc>
              <a:buFont typeface="Arial" panose="020B0604020202020204" pitchFamily="34" charset="0"/>
              <a:buChar char="•"/>
            </a:pPr>
            <a:r>
              <a:rPr lang="en-US" sz="4000" dirty="0">
                <a:solidFill>
                  <a:schemeClr val="bg1"/>
                </a:solidFill>
              </a:rPr>
              <a:t>Breadboards (small x2)</a:t>
            </a:r>
          </a:p>
          <a:p>
            <a:pPr marL="252000" indent="-285750">
              <a:lnSpc>
                <a:spcPct val="150000"/>
              </a:lnSpc>
              <a:buFont typeface="Arial" panose="020B0604020202020204" pitchFamily="34" charset="0"/>
              <a:buChar char="•"/>
            </a:pPr>
            <a:r>
              <a:rPr lang="en-US" sz="4000" dirty="0" err="1">
                <a:solidFill>
                  <a:schemeClr val="bg1"/>
                </a:solidFill>
              </a:rPr>
              <a:t>Aruduino</a:t>
            </a:r>
            <a:r>
              <a:rPr lang="en-US" sz="4000" dirty="0">
                <a:solidFill>
                  <a:schemeClr val="bg1"/>
                </a:solidFill>
              </a:rPr>
              <a:t> Nano (x1)</a:t>
            </a:r>
          </a:p>
          <a:p>
            <a:pPr marL="252000" indent="-285750">
              <a:lnSpc>
                <a:spcPct val="150000"/>
              </a:lnSpc>
              <a:buFont typeface="Arial" panose="020B0604020202020204" pitchFamily="34" charset="0"/>
              <a:buChar char="•"/>
            </a:pPr>
            <a:r>
              <a:rPr lang="en-US" sz="4000" dirty="0">
                <a:solidFill>
                  <a:schemeClr val="bg1"/>
                </a:solidFill>
              </a:rPr>
              <a:t>Motor Driver L293D (x1)</a:t>
            </a:r>
          </a:p>
          <a:p>
            <a:pPr marL="252000" indent="-285750">
              <a:lnSpc>
                <a:spcPct val="150000"/>
              </a:lnSpc>
              <a:buFont typeface="Arial" panose="020B0604020202020204" pitchFamily="34" charset="0"/>
              <a:buChar char="•"/>
            </a:pPr>
            <a:r>
              <a:rPr lang="en-US" sz="4000" dirty="0">
                <a:solidFill>
                  <a:schemeClr val="bg1"/>
                </a:solidFill>
              </a:rPr>
              <a:t>Lippo Battery (9V x1)</a:t>
            </a:r>
          </a:p>
          <a:p>
            <a:pPr marL="252000" indent="-285750">
              <a:lnSpc>
                <a:spcPct val="150000"/>
              </a:lnSpc>
              <a:buFont typeface="Arial" panose="020B0604020202020204" pitchFamily="34" charset="0"/>
              <a:buChar char="•"/>
            </a:pPr>
            <a:r>
              <a:rPr lang="en-US" sz="4000" dirty="0">
                <a:solidFill>
                  <a:schemeClr val="bg1"/>
                </a:solidFill>
              </a:rPr>
              <a:t>Motor Brackets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38379" y="2758928"/>
            <a:ext cx="1774189" cy="4888865"/>
          </a:xfrm>
          <a:prstGeom prst="rect">
            <a:avLst/>
          </a:prstGeom>
        </p:spPr>
        <p:txBody>
          <a:bodyPr vert="vert270" wrap="square" lIns="0" tIns="90170" rIns="0" bIns="0" rtlCol="0">
            <a:spAutoFit/>
          </a:bodyPr>
          <a:lstStyle/>
          <a:p>
            <a:pPr marL="12700">
              <a:lnSpc>
                <a:spcPct val="100000"/>
              </a:lnSpc>
              <a:spcBef>
                <a:spcPts val="710"/>
              </a:spcBef>
            </a:pPr>
            <a:r>
              <a:rPr sz="14550" spc="-202" baseline="-1145" dirty="0">
                <a:solidFill>
                  <a:srgbClr val="FFFFFF"/>
                </a:solidFill>
                <a:latin typeface="Georgia"/>
                <a:cs typeface="Georgia"/>
              </a:rPr>
              <a:t>T</a:t>
            </a:r>
            <a:r>
              <a:rPr sz="9700" spc="-135" dirty="0">
                <a:solidFill>
                  <a:srgbClr val="FFFFFF"/>
                </a:solidFill>
                <a:latin typeface="Georgia"/>
                <a:cs typeface="Georgia"/>
              </a:rPr>
              <a:t>imelin</a:t>
            </a:r>
            <a:r>
              <a:rPr sz="14550" spc="-202" baseline="1145" dirty="0">
                <a:solidFill>
                  <a:srgbClr val="FFFFFF"/>
                </a:solidFill>
                <a:latin typeface="Georgia"/>
                <a:cs typeface="Georgia"/>
              </a:rPr>
              <a:t>e</a:t>
            </a:r>
            <a:endParaRPr sz="14550" baseline="1145">
              <a:latin typeface="Georgia"/>
              <a:cs typeface="Georgia"/>
            </a:endParaRPr>
          </a:p>
        </p:txBody>
      </p:sp>
      <p:sp>
        <p:nvSpPr>
          <p:cNvPr id="3" name="object 3"/>
          <p:cNvSpPr/>
          <p:nvPr/>
        </p:nvSpPr>
        <p:spPr>
          <a:xfrm>
            <a:off x="2804466" y="2341856"/>
            <a:ext cx="216535" cy="5659755"/>
          </a:xfrm>
          <a:custGeom>
            <a:avLst/>
            <a:gdLst/>
            <a:ahLst/>
            <a:cxnLst/>
            <a:rect l="l" t="t" r="r" b="b"/>
            <a:pathLst>
              <a:path w="216535" h="5659755">
                <a:moveTo>
                  <a:pt x="152390" y="0"/>
                </a:moveTo>
                <a:lnTo>
                  <a:pt x="216078" y="5657491"/>
                </a:lnTo>
                <a:lnTo>
                  <a:pt x="63688" y="5659207"/>
                </a:lnTo>
                <a:lnTo>
                  <a:pt x="0" y="1715"/>
                </a:lnTo>
                <a:lnTo>
                  <a:pt x="152390" y="0"/>
                </a:lnTo>
                <a:close/>
              </a:path>
            </a:pathLst>
          </a:custGeom>
          <a:solidFill>
            <a:srgbClr val="6FB0D9"/>
          </a:solidFill>
        </p:spPr>
        <p:txBody>
          <a:bodyPr wrap="square" lIns="0" tIns="0" rIns="0" bIns="0" rtlCol="0"/>
          <a:lstStyle/>
          <a:p>
            <a:endParaRPr/>
          </a:p>
        </p:txBody>
      </p:sp>
      <p:grpSp>
        <p:nvGrpSpPr>
          <p:cNvPr id="4" name="object 4"/>
          <p:cNvGrpSpPr/>
          <p:nvPr/>
        </p:nvGrpSpPr>
        <p:grpSpPr>
          <a:xfrm>
            <a:off x="3722000" y="1576812"/>
            <a:ext cx="12442825" cy="3796029"/>
            <a:chOff x="3722000" y="1576812"/>
            <a:chExt cx="12442825" cy="3796029"/>
          </a:xfrm>
        </p:grpSpPr>
        <p:sp>
          <p:nvSpPr>
            <p:cNvPr id="5" name="object 5"/>
            <p:cNvSpPr/>
            <p:nvPr/>
          </p:nvSpPr>
          <p:spPr>
            <a:xfrm>
              <a:off x="3721989" y="4969026"/>
              <a:ext cx="12442825" cy="403860"/>
            </a:xfrm>
            <a:custGeom>
              <a:avLst/>
              <a:gdLst/>
              <a:ahLst/>
              <a:cxnLst/>
              <a:rect l="l" t="t" r="r" b="b"/>
              <a:pathLst>
                <a:path w="12442825" h="403860">
                  <a:moveTo>
                    <a:pt x="12442736" y="145872"/>
                  </a:moveTo>
                  <a:lnTo>
                    <a:pt x="10139502" y="145872"/>
                  </a:lnTo>
                  <a:lnTo>
                    <a:pt x="10139502" y="0"/>
                  </a:lnTo>
                  <a:lnTo>
                    <a:pt x="9758502" y="0"/>
                  </a:lnTo>
                  <a:lnTo>
                    <a:pt x="9758502" y="133350"/>
                  </a:lnTo>
                  <a:lnTo>
                    <a:pt x="7703007" y="133350"/>
                  </a:lnTo>
                  <a:lnTo>
                    <a:pt x="7703007" y="11264"/>
                  </a:lnTo>
                  <a:lnTo>
                    <a:pt x="7691577" y="11264"/>
                  </a:lnTo>
                  <a:lnTo>
                    <a:pt x="7691577" y="0"/>
                  </a:lnTo>
                  <a:lnTo>
                    <a:pt x="7310577" y="0"/>
                  </a:lnTo>
                  <a:lnTo>
                    <a:pt x="7310577" y="144614"/>
                  </a:lnTo>
                  <a:lnTo>
                    <a:pt x="5266499" y="144614"/>
                  </a:lnTo>
                  <a:lnTo>
                    <a:pt x="5266499" y="11264"/>
                  </a:lnTo>
                  <a:lnTo>
                    <a:pt x="5255082" y="11264"/>
                  </a:lnTo>
                  <a:lnTo>
                    <a:pt x="4885499" y="11264"/>
                  </a:lnTo>
                  <a:lnTo>
                    <a:pt x="4874082" y="11264"/>
                  </a:lnTo>
                  <a:lnTo>
                    <a:pt x="4874082" y="144614"/>
                  </a:lnTo>
                  <a:lnTo>
                    <a:pt x="2828925" y="144614"/>
                  </a:lnTo>
                  <a:lnTo>
                    <a:pt x="2828925" y="22618"/>
                  </a:lnTo>
                  <a:lnTo>
                    <a:pt x="2818574" y="22618"/>
                  </a:lnTo>
                  <a:lnTo>
                    <a:pt x="2818574" y="11264"/>
                  </a:lnTo>
                  <a:lnTo>
                    <a:pt x="2437574" y="11264"/>
                  </a:lnTo>
                  <a:lnTo>
                    <a:pt x="2437574" y="155968"/>
                  </a:lnTo>
                  <a:lnTo>
                    <a:pt x="381000" y="155968"/>
                  </a:lnTo>
                  <a:lnTo>
                    <a:pt x="381000" y="22618"/>
                  </a:lnTo>
                  <a:lnTo>
                    <a:pt x="0" y="22618"/>
                  </a:lnTo>
                  <a:lnTo>
                    <a:pt x="0" y="403618"/>
                  </a:lnTo>
                  <a:lnTo>
                    <a:pt x="381000" y="403618"/>
                  </a:lnTo>
                  <a:lnTo>
                    <a:pt x="381000" y="270268"/>
                  </a:lnTo>
                  <a:lnTo>
                    <a:pt x="2437574" y="270268"/>
                  </a:lnTo>
                  <a:lnTo>
                    <a:pt x="2437574" y="392264"/>
                  </a:lnTo>
                  <a:lnTo>
                    <a:pt x="2447925" y="392264"/>
                  </a:lnTo>
                  <a:lnTo>
                    <a:pt x="2447925" y="403618"/>
                  </a:lnTo>
                  <a:lnTo>
                    <a:pt x="2828925" y="403618"/>
                  </a:lnTo>
                  <a:lnTo>
                    <a:pt x="2828925" y="258914"/>
                  </a:lnTo>
                  <a:lnTo>
                    <a:pt x="4874082" y="258914"/>
                  </a:lnTo>
                  <a:lnTo>
                    <a:pt x="4874082" y="392264"/>
                  </a:lnTo>
                  <a:lnTo>
                    <a:pt x="4885499" y="392264"/>
                  </a:lnTo>
                  <a:lnTo>
                    <a:pt x="5255082" y="392264"/>
                  </a:lnTo>
                  <a:lnTo>
                    <a:pt x="5266499" y="392264"/>
                  </a:lnTo>
                  <a:lnTo>
                    <a:pt x="5266499" y="258914"/>
                  </a:lnTo>
                  <a:lnTo>
                    <a:pt x="7310577" y="258914"/>
                  </a:lnTo>
                  <a:lnTo>
                    <a:pt x="7310577" y="381000"/>
                  </a:lnTo>
                  <a:lnTo>
                    <a:pt x="7322007" y="381000"/>
                  </a:lnTo>
                  <a:lnTo>
                    <a:pt x="7322007" y="392264"/>
                  </a:lnTo>
                  <a:lnTo>
                    <a:pt x="7703007" y="392264"/>
                  </a:lnTo>
                  <a:lnTo>
                    <a:pt x="7703007" y="247650"/>
                  </a:lnTo>
                  <a:lnTo>
                    <a:pt x="9758502" y="247650"/>
                  </a:lnTo>
                  <a:lnTo>
                    <a:pt x="9758502" y="381000"/>
                  </a:lnTo>
                  <a:lnTo>
                    <a:pt x="10139502" y="381000"/>
                  </a:lnTo>
                  <a:lnTo>
                    <a:pt x="10139502" y="260172"/>
                  </a:lnTo>
                  <a:lnTo>
                    <a:pt x="12442736" y="260172"/>
                  </a:lnTo>
                  <a:lnTo>
                    <a:pt x="12442736" y="145872"/>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4930266" y="1576812"/>
              <a:ext cx="2695487" cy="3595014"/>
            </a:xfrm>
            <a:prstGeom prst="rect">
              <a:avLst/>
            </a:prstGeom>
          </p:spPr>
        </p:pic>
      </p:grpSp>
      <p:sp>
        <p:nvSpPr>
          <p:cNvPr id="7" name="object 7"/>
          <p:cNvSpPr txBox="1"/>
          <p:nvPr/>
        </p:nvSpPr>
        <p:spPr>
          <a:xfrm>
            <a:off x="5423292" y="2179573"/>
            <a:ext cx="1631950" cy="1153795"/>
          </a:xfrm>
          <a:prstGeom prst="rect">
            <a:avLst/>
          </a:prstGeom>
        </p:spPr>
        <p:txBody>
          <a:bodyPr vert="horz" wrap="square" lIns="0" tIns="11430" rIns="0" bIns="0" rtlCol="0">
            <a:spAutoFit/>
          </a:bodyPr>
          <a:lstStyle/>
          <a:p>
            <a:pPr marL="12700" marR="5080" algn="ctr">
              <a:lnSpc>
                <a:spcPct val="100800"/>
              </a:lnSpc>
              <a:spcBef>
                <a:spcPts val="90"/>
              </a:spcBef>
            </a:pPr>
            <a:r>
              <a:rPr sz="2450" spc="-10" dirty="0">
                <a:latin typeface="Georgia"/>
                <a:cs typeface="Georgia"/>
              </a:rPr>
              <a:t>Testing</a:t>
            </a:r>
            <a:r>
              <a:rPr sz="2450" spc="-114" dirty="0">
                <a:latin typeface="Georgia"/>
                <a:cs typeface="Georgia"/>
              </a:rPr>
              <a:t> </a:t>
            </a:r>
            <a:r>
              <a:rPr sz="2450" dirty="0">
                <a:latin typeface="Georgia"/>
                <a:cs typeface="Georgia"/>
              </a:rPr>
              <a:t>and </a:t>
            </a:r>
            <a:r>
              <a:rPr sz="2450" spc="-575" dirty="0">
                <a:latin typeface="Georgia"/>
                <a:cs typeface="Georgia"/>
              </a:rPr>
              <a:t> </a:t>
            </a:r>
            <a:r>
              <a:rPr sz="2450" spc="-10" dirty="0">
                <a:latin typeface="Georgia"/>
                <a:cs typeface="Georgia"/>
              </a:rPr>
              <a:t>Hardware </a:t>
            </a:r>
            <a:r>
              <a:rPr sz="2450" spc="-5" dirty="0">
                <a:latin typeface="Georgia"/>
                <a:cs typeface="Georgia"/>
              </a:rPr>
              <a:t> </a:t>
            </a:r>
            <a:r>
              <a:rPr sz="2450" spc="5" dirty="0">
                <a:latin typeface="Georgia"/>
                <a:cs typeface="Georgia"/>
              </a:rPr>
              <a:t>Interfacing</a:t>
            </a:r>
            <a:endParaRPr sz="2450">
              <a:latin typeface="Georgia"/>
              <a:cs typeface="Georgia"/>
            </a:endParaRPr>
          </a:p>
        </p:txBody>
      </p:sp>
      <p:pic>
        <p:nvPicPr>
          <p:cNvPr id="8" name="object 8"/>
          <p:cNvPicPr/>
          <p:nvPr/>
        </p:nvPicPr>
        <p:blipFill>
          <a:blip r:embed="rId3" cstate="print"/>
          <a:stretch>
            <a:fillRect/>
          </a:stretch>
        </p:blipFill>
        <p:spPr>
          <a:xfrm>
            <a:off x="7531886" y="5157154"/>
            <a:ext cx="2695487" cy="3550265"/>
          </a:xfrm>
          <a:prstGeom prst="rect">
            <a:avLst/>
          </a:prstGeom>
        </p:spPr>
      </p:pic>
      <p:sp>
        <p:nvSpPr>
          <p:cNvPr id="9" name="object 9"/>
          <p:cNvSpPr txBox="1"/>
          <p:nvPr/>
        </p:nvSpPr>
        <p:spPr>
          <a:xfrm>
            <a:off x="7754600" y="6739057"/>
            <a:ext cx="2247265" cy="1525270"/>
          </a:xfrm>
          <a:prstGeom prst="rect">
            <a:avLst/>
          </a:prstGeom>
        </p:spPr>
        <p:txBody>
          <a:bodyPr vert="horz" wrap="square" lIns="0" tIns="13335" rIns="0" bIns="0" rtlCol="0">
            <a:spAutoFit/>
          </a:bodyPr>
          <a:lstStyle/>
          <a:p>
            <a:pPr marL="12700" marR="5080" algn="ctr">
              <a:lnSpc>
                <a:spcPct val="100299"/>
              </a:lnSpc>
              <a:spcBef>
                <a:spcPts val="105"/>
              </a:spcBef>
            </a:pPr>
            <a:r>
              <a:rPr sz="2450" spc="20" dirty="0">
                <a:latin typeface="Georgia"/>
                <a:cs typeface="Georgia"/>
              </a:rPr>
              <a:t>Assembly </a:t>
            </a:r>
            <a:r>
              <a:rPr sz="2450" spc="30" dirty="0">
                <a:latin typeface="Georgia"/>
                <a:cs typeface="Georgia"/>
              </a:rPr>
              <a:t>of </a:t>
            </a:r>
            <a:r>
              <a:rPr sz="2450" spc="35" dirty="0">
                <a:latin typeface="Georgia"/>
                <a:cs typeface="Georgia"/>
              </a:rPr>
              <a:t> </a:t>
            </a:r>
            <a:r>
              <a:rPr sz="2450" spc="30" dirty="0">
                <a:latin typeface="Georgia"/>
                <a:cs typeface="Georgia"/>
              </a:rPr>
              <a:t>robot </a:t>
            </a:r>
            <a:r>
              <a:rPr sz="2450" dirty="0">
                <a:latin typeface="Georgia"/>
                <a:cs typeface="Georgia"/>
              </a:rPr>
              <a:t>and </a:t>
            </a:r>
            <a:r>
              <a:rPr sz="2450" spc="5" dirty="0">
                <a:latin typeface="Georgia"/>
                <a:cs typeface="Georgia"/>
              </a:rPr>
              <a:t> </a:t>
            </a:r>
            <a:r>
              <a:rPr sz="2450" spc="10" dirty="0">
                <a:latin typeface="Georgia"/>
                <a:cs typeface="Georgia"/>
              </a:rPr>
              <a:t>algorithm </a:t>
            </a:r>
            <a:r>
              <a:rPr sz="2450" spc="15" dirty="0">
                <a:latin typeface="Georgia"/>
                <a:cs typeface="Georgia"/>
              </a:rPr>
              <a:t> </a:t>
            </a:r>
            <a:r>
              <a:rPr sz="2450" spc="-35" dirty="0">
                <a:latin typeface="Georgia"/>
                <a:cs typeface="Georgia"/>
              </a:rPr>
              <a:t>i</a:t>
            </a:r>
            <a:r>
              <a:rPr sz="2450" spc="-55" dirty="0">
                <a:latin typeface="Georgia"/>
                <a:cs typeface="Georgia"/>
              </a:rPr>
              <a:t>m</a:t>
            </a:r>
            <a:r>
              <a:rPr sz="2450" spc="10" dirty="0">
                <a:latin typeface="Georgia"/>
                <a:cs typeface="Georgia"/>
              </a:rPr>
              <a:t>p</a:t>
            </a:r>
            <a:r>
              <a:rPr sz="2450" spc="-5" dirty="0">
                <a:latin typeface="Georgia"/>
                <a:cs typeface="Georgia"/>
              </a:rPr>
              <a:t>l</a:t>
            </a:r>
            <a:r>
              <a:rPr sz="2450" spc="60" dirty="0">
                <a:latin typeface="Georgia"/>
                <a:cs typeface="Georgia"/>
              </a:rPr>
              <a:t>e</a:t>
            </a:r>
            <a:r>
              <a:rPr sz="2450" spc="-20" dirty="0">
                <a:latin typeface="Georgia"/>
                <a:cs typeface="Georgia"/>
              </a:rPr>
              <a:t>m</a:t>
            </a:r>
            <a:r>
              <a:rPr sz="2450" spc="60" dirty="0">
                <a:latin typeface="Georgia"/>
                <a:cs typeface="Georgia"/>
              </a:rPr>
              <a:t>e</a:t>
            </a:r>
            <a:r>
              <a:rPr sz="2450" spc="-40" dirty="0">
                <a:latin typeface="Georgia"/>
                <a:cs typeface="Georgia"/>
              </a:rPr>
              <a:t>n</a:t>
            </a:r>
            <a:r>
              <a:rPr sz="2450" spc="35" dirty="0">
                <a:latin typeface="Georgia"/>
                <a:cs typeface="Georgia"/>
              </a:rPr>
              <a:t>tat</a:t>
            </a:r>
            <a:r>
              <a:rPr sz="2450" spc="-35" dirty="0">
                <a:latin typeface="Georgia"/>
                <a:cs typeface="Georgia"/>
              </a:rPr>
              <a:t>i</a:t>
            </a:r>
            <a:r>
              <a:rPr sz="2450" spc="15" dirty="0">
                <a:latin typeface="Georgia"/>
                <a:cs typeface="Georgia"/>
              </a:rPr>
              <a:t>o</a:t>
            </a:r>
            <a:r>
              <a:rPr sz="2450" spc="-25" dirty="0">
                <a:latin typeface="Georgia"/>
                <a:cs typeface="Georgia"/>
              </a:rPr>
              <a:t>n</a:t>
            </a:r>
            <a:endParaRPr sz="2450">
              <a:latin typeface="Georgia"/>
              <a:cs typeface="Georgia"/>
            </a:endParaRPr>
          </a:p>
        </p:txBody>
      </p:sp>
      <p:pic>
        <p:nvPicPr>
          <p:cNvPr id="10" name="object 10"/>
          <p:cNvPicPr/>
          <p:nvPr/>
        </p:nvPicPr>
        <p:blipFill>
          <a:blip r:embed="rId4" cstate="print"/>
          <a:stretch>
            <a:fillRect/>
          </a:stretch>
        </p:blipFill>
        <p:spPr>
          <a:xfrm>
            <a:off x="9883475" y="1553921"/>
            <a:ext cx="2705011" cy="3595728"/>
          </a:xfrm>
          <a:prstGeom prst="rect">
            <a:avLst/>
          </a:prstGeom>
        </p:spPr>
      </p:pic>
      <p:sp>
        <p:nvSpPr>
          <p:cNvPr id="11" name="object 11"/>
          <p:cNvSpPr txBox="1">
            <a:spLocks noGrp="1"/>
          </p:cNvSpPr>
          <p:nvPr>
            <p:ph type="title"/>
          </p:nvPr>
        </p:nvSpPr>
        <p:spPr>
          <a:xfrm>
            <a:off x="10092800" y="2156923"/>
            <a:ext cx="2375535" cy="1156335"/>
          </a:xfrm>
          <a:prstGeom prst="rect">
            <a:avLst/>
          </a:prstGeom>
        </p:spPr>
        <p:txBody>
          <a:bodyPr vert="horz" wrap="square" lIns="0" tIns="13970" rIns="0" bIns="0" rtlCol="0">
            <a:spAutoFit/>
          </a:bodyPr>
          <a:lstStyle/>
          <a:p>
            <a:pPr marL="21590" marR="5080" indent="-9525" algn="just">
              <a:lnSpc>
                <a:spcPct val="100800"/>
              </a:lnSpc>
              <a:spcBef>
                <a:spcPts val="110"/>
              </a:spcBef>
            </a:pPr>
            <a:r>
              <a:rPr sz="2450" spc="5" dirty="0">
                <a:solidFill>
                  <a:srgbClr val="000000"/>
                </a:solidFill>
                <a:latin typeface="Georgia"/>
                <a:cs typeface="Georgia"/>
              </a:rPr>
              <a:t>Testing</a:t>
            </a:r>
            <a:r>
              <a:rPr sz="2450" spc="-90" dirty="0">
                <a:solidFill>
                  <a:srgbClr val="000000"/>
                </a:solidFill>
                <a:latin typeface="Georgia"/>
                <a:cs typeface="Georgia"/>
              </a:rPr>
              <a:t> </a:t>
            </a:r>
            <a:r>
              <a:rPr sz="2450" spc="45" dirty="0">
                <a:solidFill>
                  <a:srgbClr val="000000"/>
                </a:solidFill>
                <a:latin typeface="Georgia"/>
                <a:cs typeface="Georgia"/>
              </a:rPr>
              <a:t>robot</a:t>
            </a:r>
            <a:r>
              <a:rPr sz="2450" spc="-90" dirty="0">
                <a:solidFill>
                  <a:srgbClr val="000000"/>
                </a:solidFill>
                <a:latin typeface="Georgia"/>
                <a:cs typeface="Georgia"/>
              </a:rPr>
              <a:t> </a:t>
            </a:r>
            <a:r>
              <a:rPr sz="2450" spc="45" dirty="0">
                <a:solidFill>
                  <a:srgbClr val="000000"/>
                </a:solidFill>
                <a:latin typeface="Georgia"/>
                <a:cs typeface="Georgia"/>
              </a:rPr>
              <a:t>for </a:t>
            </a:r>
            <a:r>
              <a:rPr sz="2450" spc="-580" dirty="0">
                <a:solidFill>
                  <a:srgbClr val="000000"/>
                </a:solidFill>
                <a:latin typeface="Georgia"/>
                <a:cs typeface="Georgia"/>
              </a:rPr>
              <a:t> </a:t>
            </a:r>
            <a:r>
              <a:rPr sz="2450" spc="35" dirty="0">
                <a:solidFill>
                  <a:srgbClr val="000000"/>
                </a:solidFill>
                <a:latin typeface="Georgia"/>
                <a:cs typeface="Georgia"/>
              </a:rPr>
              <a:t>sensor</a:t>
            </a:r>
            <a:r>
              <a:rPr sz="2450" spc="-85" dirty="0">
                <a:solidFill>
                  <a:srgbClr val="000000"/>
                </a:solidFill>
                <a:latin typeface="Georgia"/>
                <a:cs typeface="Georgia"/>
              </a:rPr>
              <a:t> </a:t>
            </a:r>
            <a:r>
              <a:rPr sz="2450" dirty="0">
                <a:solidFill>
                  <a:srgbClr val="000000"/>
                </a:solidFill>
                <a:latin typeface="Georgia"/>
                <a:cs typeface="Georgia"/>
              </a:rPr>
              <a:t>input</a:t>
            </a:r>
            <a:r>
              <a:rPr sz="2450" spc="-80" dirty="0">
                <a:solidFill>
                  <a:srgbClr val="000000"/>
                </a:solidFill>
                <a:latin typeface="Georgia"/>
                <a:cs typeface="Georgia"/>
              </a:rPr>
              <a:t> </a:t>
            </a:r>
            <a:r>
              <a:rPr sz="2450" spc="15" dirty="0">
                <a:solidFill>
                  <a:srgbClr val="000000"/>
                </a:solidFill>
                <a:latin typeface="Georgia"/>
                <a:cs typeface="Georgia"/>
              </a:rPr>
              <a:t>and </a:t>
            </a:r>
            <a:r>
              <a:rPr sz="2450" spc="-580" dirty="0">
                <a:solidFill>
                  <a:srgbClr val="000000"/>
                </a:solidFill>
                <a:latin typeface="Georgia"/>
                <a:cs typeface="Georgia"/>
              </a:rPr>
              <a:t> </a:t>
            </a:r>
            <a:r>
              <a:rPr sz="2450" spc="10" dirty="0">
                <a:solidFill>
                  <a:srgbClr val="000000"/>
                </a:solidFill>
                <a:latin typeface="Georgia"/>
                <a:cs typeface="Georgia"/>
              </a:rPr>
              <a:t>motion</a:t>
            </a:r>
            <a:r>
              <a:rPr sz="2450" spc="-65" dirty="0">
                <a:solidFill>
                  <a:srgbClr val="000000"/>
                </a:solidFill>
                <a:latin typeface="Georgia"/>
                <a:cs typeface="Georgia"/>
              </a:rPr>
              <a:t> </a:t>
            </a:r>
            <a:r>
              <a:rPr sz="2450" spc="30" dirty="0">
                <a:solidFill>
                  <a:srgbClr val="000000"/>
                </a:solidFill>
                <a:latin typeface="Georgia"/>
                <a:cs typeface="Georgia"/>
              </a:rPr>
              <a:t>control</a:t>
            </a:r>
            <a:endParaRPr sz="2450" dirty="0">
              <a:latin typeface="Georgia"/>
              <a:cs typeface="Georgia"/>
            </a:endParaRPr>
          </a:p>
        </p:txBody>
      </p:sp>
      <p:pic>
        <p:nvPicPr>
          <p:cNvPr id="12" name="object 12"/>
          <p:cNvPicPr/>
          <p:nvPr/>
        </p:nvPicPr>
        <p:blipFill>
          <a:blip r:embed="rId5" cstate="print"/>
          <a:stretch>
            <a:fillRect/>
          </a:stretch>
        </p:blipFill>
        <p:spPr>
          <a:xfrm>
            <a:off x="12438070" y="4981547"/>
            <a:ext cx="2695487" cy="3727091"/>
          </a:xfrm>
          <a:prstGeom prst="rect">
            <a:avLst/>
          </a:prstGeom>
        </p:spPr>
      </p:pic>
      <p:sp>
        <p:nvSpPr>
          <p:cNvPr id="13" name="object 13"/>
          <p:cNvSpPr txBox="1"/>
          <p:nvPr/>
        </p:nvSpPr>
        <p:spPr>
          <a:xfrm>
            <a:off x="12838941" y="6989270"/>
            <a:ext cx="1891030" cy="1153795"/>
          </a:xfrm>
          <a:prstGeom prst="rect">
            <a:avLst/>
          </a:prstGeom>
        </p:spPr>
        <p:txBody>
          <a:bodyPr vert="horz" wrap="square" lIns="0" tIns="11430" rIns="0" bIns="0" rtlCol="0">
            <a:spAutoFit/>
          </a:bodyPr>
          <a:lstStyle/>
          <a:p>
            <a:pPr marL="12065" marR="5080" algn="ctr">
              <a:lnSpc>
                <a:spcPct val="100800"/>
              </a:lnSpc>
              <a:spcBef>
                <a:spcPts val="90"/>
              </a:spcBef>
            </a:pPr>
            <a:r>
              <a:rPr sz="2450" spc="-15" dirty="0">
                <a:latin typeface="Georgia"/>
                <a:cs typeface="Georgia"/>
              </a:rPr>
              <a:t>Improving</a:t>
            </a:r>
            <a:r>
              <a:rPr sz="2450" spc="-125" dirty="0">
                <a:latin typeface="Georgia"/>
                <a:cs typeface="Georgia"/>
              </a:rPr>
              <a:t> </a:t>
            </a:r>
            <a:r>
              <a:rPr sz="2450" spc="-5" dirty="0">
                <a:latin typeface="Georgia"/>
                <a:cs typeface="Georgia"/>
              </a:rPr>
              <a:t>on </a:t>
            </a:r>
            <a:r>
              <a:rPr sz="2450" spc="-575" dirty="0">
                <a:latin typeface="Georgia"/>
                <a:cs typeface="Georgia"/>
              </a:rPr>
              <a:t> </a:t>
            </a:r>
            <a:r>
              <a:rPr sz="2450" spc="40" dirty="0">
                <a:latin typeface="Georgia"/>
                <a:cs typeface="Georgia"/>
              </a:rPr>
              <a:t>software </a:t>
            </a:r>
            <a:r>
              <a:rPr sz="2450" dirty="0">
                <a:latin typeface="Georgia"/>
                <a:cs typeface="Georgia"/>
              </a:rPr>
              <a:t>and </a:t>
            </a:r>
            <a:r>
              <a:rPr sz="2450" spc="-580" dirty="0">
                <a:latin typeface="Georgia"/>
                <a:cs typeface="Georgia"/>
              </a:rPr>
              <a:t> </a:t>
            </a:r>
            <a:r>
              <a:rPr sz="2450" spc="20" dirty="0">
                <a:latin typeface="Georgia"/>
                <a:cs typeface="Georgia"/>
              </a:rPr>
              <a:t>testing</a:t>
            </a:r>
            <a:endParaRPr sz="2450">
              <a:latin typeface="Georgia"/>
              <a:cs typeface="Georgia"/>
            </a:endParaRPr>
          </a:p>
        </p:txBody>
      </p:sp>
      <p:pic>
        <p:nvPicPr>
          <p:cNvPr id="14" name="object 14"/>
          <p:cNvPicPr/>
          <p:nvPr/>
        </p:nvPicPr>
        <p:blipFill>
          <a:blip r:embed="rId6" cstate="print"/>
          <a:stretch>
            <a:fillRect/>
          </a:stretch>
        </p:blipFill>
        <p:spPr>
          <a:xfrm>
            <a:off x="14789697" y="1662463"/>
            <a:ext cx="2705011" cy="3700084"/>
          </a:xfrm>
          <a:prstGeom prst="rect">
            <a:avLst/>
          </a:prstGeom>
        </p:spPr>
      </p:pic>
      <p:sp>
        <p:nvSpPr>
          <p:cNvPr id="15" name="object 15"/>
          <p:cNvSpPr txBox="1"/>
          <p:nvPr/>
        </p:nvSpPr>
        <p:spPr>
          <a:xfrm>
            <a:off x="15069322" y="2413279"/>
            <a:ext cx="2226310" cy="784860"/>
          </a:xfrm>
          <a:prstGeom prst="rect">
            <a:avLst/>
          </a:prstGeom>
        </p:spPr>
        <p:txBody>
          <a:bodyPr vert="horz" wrap="square" lIns="0" tIns="9525" rIns="0" bIns="0" rtlCol="0">
            <a:spAutoFit/>
          </a:bodyPr>
          <a:lstStyle/>
          <a:p>
            <a:pPr marL="372110" marR="5080" indent="-360045">
              <a:lnSpc>
                <a:spcPct val="102000"/>
              </a:lnSpc>
              <a:spcBef>
                <a:spcPts val="75"/>
              </a:spcBef>
            </a:pPr>
            <a:r>
              <a:rPr sz="2450" spc="-40" dirty="0">
                <a:latin typeface="Georgia"/>
                <a:cs typeface="Georgia"/>
              </a:rPr>
              <a:t>Final</a:t>
            </a:r>
            <a:r>
              <a:rPr sz="2450" spc="-75" dirty="0">
                <a:latin typeface="Georgia"/>
                <a:cs typeface="Georgia"/>
              </a:rPr>
              <a:t> </a:t>
            </a:r>
            <a:r>
              <a:rPr sz="2450" spc="30" dirty="0">
                <a:latin typeface="Georgia"/>
                <a:cs typeface="Georgia"/>
              </a:rPr>
              <a:t>testing</a:t>
            </a:r>
            <a:r>
              <a:rPr sz="2450" spc="-70" dirty="0">
                <a:latin typeface="Georgia"/>
                <a:cs typeface="Georgia"/>
              </a:rPr>
              <a:t> </a:t>
            </a:r>
            <a:r>
              <a:rPr sz="2450" spc="45" dirty="0">
                <a:latin typeface="Georgia"/>
                <a:cs typeface="Georgia"/>
              </a:rPr>
              <a:t>for </a:t>
            </a:r>
            <a:r>
              <a:rPr sz="2450" spc="-580" dirty="0">
                <a:latin typeface="Georgia"/>
                <a:cs typeface="Georgia"/>
              </a:rPr>
              <a:t> </a:t>
            </a:r>
            <a:r>
              <a:rPr sz="2450" spc="40" dirty="0">
                <a:latin typeface="Georgia"/>
                <a:cs typeface="Georgia"/>
              </a:rPr>
              <a:t>edge</a:t>
            </a:r>
            <a:r>
              <a:rPr sz="2450" spc="-60" dirty="0">
                <a:latin typeface="Georgia"/>
                <a:cs typeface="Georgia"/>
              </a:rPr>
              <a:t> </a:t>
            </a:r>
            <a:r>
              <a:rPr sz="2450" spc="50" dirty="0">
                <a:latin typeface="Georgia"/>
                <a:cs typeface="Georgia"/>
              </a:rPr>
              <a:t>cases</a:t>
            </a:r>
            <a:endParaRPr sz="2450">
              <a:latin typeface="Georgia"/>
              <a:cs typeface="Georgia"/>
            </a:endParaRPr>
          </a:p>
        </p:txBody>
      </p:sp>
      <p:sp>
        <p:nvSpPr>
          <p:cNvPr id="16" name="object 16"/>
          <p:cNvSpPr txBox="1"/>
          <p:nvPr/>
        </p:nvSpPr>
        <p:spPr>
          <a:xfrm>
            <a:off x="3262987" y="4059523"/>
            <a:ext cx="1494155" cy="758825"/>
          </a:xfrm>
          <a:prstGeom prst="rect">
            <a:avLst/>
          </a:prstGeom>
        </p:spPr>
        <p:txBody>
          <a:bodyPr vert="horz" wrap="square" lIns="0" tIns="13970" rIns="0" bIns="0" rtlCol="0">
            <a:spAutoFit/>
          </a:bodyPr>
          <a:lstStyle/>
          <a:p>
            <a:pPr marL="12700">
              <a:lnSpc>
                <a:spcPct val="100000"/>
              </a:lnSpc>
              <a:spcBef>
                <a:spcPts val="110"/>
              </a:spcBef>
            </a:pPr>
            <a:r>
              <a:rPr sz="4800" spc="-720" dirty="0">
                <a:solidFill>
                  <a:srgbClr val="FFFFFF"/>
                </a:solidFill>
                <a:latin typeface="Georgia"/>
                <a:cs typeface="Georgia"/>
              </a:rPr>
              <a:t>W</a:t>
            </a:r>
            <a:r>
              <a:rPr sz="4800" spc="110" dirty="0">
                <a:solidFill>
                  <a:srgbClr val="FFFFFF"/>
                </a:solidFill>
                <a:latin typeface="Georgia"/>
                <a:cs typeface="Georgia"/>
              </a:rPr>
              <a:t>e</a:t>
            </a:r>
            <a:r>
              <a:rPr sz="4800" spc="35" dirty="0">
                <a:solidFill>
                  <a:srgbClr val="FFFFFF"/>
                </a:solidFill>
                <a:latin typeface="Georgia"/>
                <a:cs typeface="Georgia"/>
              </a:rPr>
              <a:t>e</a:t>
            </a:r>
            <a:r>
              <a:rPr sz="4800" spc="225" dirty="0">
                <a:solidFill>
                  <a:srgbClr val="FFFFFF"/>
                </a:solidFill>
                <a:latin typeface="Georgia"/>
                <a:cs typeface="Georgia"/>
              </a:rPr>
              <a:t>k</a:t>
            </a:r>
            <a:endParaRPr sz="4800">
              <a:latin typeface="Georgia"/>
              <a:cs typeface="Georgia"/>
            </a:endParaRPr>
          </a:p>
        </p:txBody>
      </p:sp>
      <p:sp>
        <p:nvSpPr>
          <p:cNvPr id="17" name="object 17"/>
          <p:cNvSpPr txBox="1"/>
          <p:nvPr/>
        </p:nvSpPr>
        <p:spPr>
          <a:xfrm>
            <a:off x="5963362" y="5587751"/>
            <a:ext cx="767080" cy="758825"/>
          </a:xfrm>
          <a:prstGeom prst="rect">
            <a:avLst/>
          </a:prstGeom>
        </p:spPr>
        <p:txBody>
          <a:bodyPr vert="horz" wrap="square" lIns="0" tIns="13970" rIns="0" bIns="0" rtlCol="0">
            <a:spAutoFit/>
          </a:bodyPr>
          <a:lstStyle/>
          <a:p>
            <a:pPr marL="12700">
              <a:lnSpc>
                <a:spcPct val="100000"/>
              </a:lnSpc>
              <a:spcBef>
                <a:spcPts val="110"/>
              </a:spcBef>
            </a:pPr>
            <a:r>
              <a:rPr sz="4800" spc="-385" dirty="0">
                <a:solidFill>
                  <a:srgbClr val="FFFFFF"/>
                </a:solidFill>
                <a:latin typeface="Georgia"/>
                <a:cs typeface="Georgia"/>
              </a:rPr>
              <a:t>1</a:t>
            </a:r>
            <a:r>
              <a:rPr sz="4800" spc="-204" dirty="0">
                <a:solidFill>
                  <a:srgbClr val="FFFFFF"/>
                </a:solidFill>
                <a:latin typeface="Georgia"/>
                <a:cs typeface="Georgia"/>
              </a:rPr>
              <a:t>-</a:t>
            </a:r>
            <a:r>
              <a:rPr sz="4800" spc="-125" dirty="0">
                <a:solidFill>
                  <a:srgbClr val="FFFFFF"/>
                </a:solidFill>
                <a:latin typeface="Georgia"/>
                <a:cs typeface="Georgia"/>
              </a:rPr>
              <a:t>2</a:t>
            </a:r>
            <a:endParaRPr sz="4800">
              <a:latin typeface="Georgia"/>
              <a:cs typeface="Georgia"/>
            </a:endParaRPr>
          </a:p>
        </p:txBody>
      </p:sp>
      <p:sp>
        <p:nvSpPr>
          <p:cNvPr id="18" name="object 18"/>
          <p:cNvSpPr txBox="1"/>
          <p:nvPr/>
        </p:nvSpPr>
        <p:spPr>
          <a:xfrm>
            <a:off x="8397806" y="3931240"/>
            <a:ext cx="882015" cy="758825"/>
          </a:xfrm>
          <a:prstGeom prst="rect">
            <a:avLst/>
          </a:prstGeom>
        </p:spPr>
        <p:txBody>
          <a:bodyPr vert="horz" wrap="square" lIns="0" tIns="13970" rIns="0" bIns="0" rtlCol="0">
            <a:spAutoFit/>
          </a:bodyPr>
          <a:lstStyle/>
          <a:p>
            <a:pPr marL="12700">
              <a:lnSpc>
                <a:spcPct val="100000"/>
              </a:lnSpc>
              <a:spcBef>
                <a:spcPts val="110"/>
              </a:spcBef>
            </a:pPr>
            <a:r>
              <a:rPr sz="4800" spc="-95" dirty="0">
                <a:solidFill>
                  <a:srgbClr val="FFFFFF"/>
                </a:solidFill>
                <a:latin typeface="Georgia"/>
                <a:cs typeface="Georgia"/>
              </a:rPr>
              <a:t>3</a:t>
            </a:r>
            <a:r>
              <a:rPr sz="4800" spc="-204" dirty="0">
                <a:solidFill>
                  <a:srgbClr val="FFFFFF"/>
                </a:solidFill>
                <a:latin typeface="Georgia"/>
                <a:cs typeface="Georgia"/>
              </a:rPr>
              <a:t>-</a:t>
            </a:r>
            <a:r>
              <a:rPr sz="4800" spc="-125" dirty="0">
                <a:solidFill>
                  <a:srgbClr val="FFFFFF"/>
                </a:solidFill>
                <a:latin typeface="Georgia"/>
                <a:cs typeface="Georgia"/>
              </a:rPr>
              <a:t>4</a:t>
            </a:r>
            <a:endParaRPr sz="4800">
              <a:latin typeface="Georgia"/>
              <a:cs typeface="Georgia"/>
            </a:endParaRPr>
          </a:p>
        </p:txBody>
      </p:sp>
      <p:sp>
        <p:nvSpPr>
          <p:cNvPr id="19" name="object 19"/>
          <p:cNvSpPr txBox="1"/>
          <p:nvPr/>
        </p:nvSpPr>
        <p:spPr>
          <a:xfrm>
            <a:off x="10703042" y="5574922"/>
            <a:ext cx="876935" cy="758825"/>
          </a:xfrm>
          <a:prstGeom prst="rect">
            <a:avLst/>
          </a:prstGeom>
        </p:spPr>
        <p:txBody>
          <a:bodyPr vert="horz" wrap="square" lIns="0" tIns="13970" rIns="0" bIns="0" rtlCol="0">
            <a:spAutoFit/>
          </a:bodyPr>
          <a:lstStyle/>
          <a:p>
            <a:pPr marL="12700">
              <a:lnSpc>
                <a:spcPct val="100000"/>
              </a:lnSpc>
              <a:spcBef>
                <a:spcPts val="110"/>
              </a:spcBef>
            </a:pPr>
            <a:r>
              <a:rPr sz="4800" spc="15" dirty="0">
                <a:solidFill>
                  <a:srgbClr val="FFFFFF"/>
                </a:solidFill>
                <a:latin typeface="Georgia"/>
                <a:cs typeface="Georgia"/>
              </a:rPr>
              <a:t>5</a:t>
            </a:r>
            <a:r>
              <a:rPr sz="4800" spc="-204" dirty="0">
                <a:solidFill>
                  <a:srgbClr val="FFFFFF"/>
                </a:solidFill>
                <a:latin typeface="Georgia"/>
                <a:cs typeface="Georgia"/>
              </a:rPr>
              <a:t>-</a:t>
            </a:r>
            <a:r>
              <a:rPr sz="4800" spc="-170" dirty="0">
                <a:solidFill>
                  <a:srgbClr val="FFFFFF"/>
                </a:solidFill>
                <a:latin typeface="Georgia"/>
                <a:cs typeface="Georgia"/>
              </a:rPr>
              <a:t>6</a:t>
            </a:r>
            <a:endParaRPr sz="4800">
              <a:latin typeface="Georgia"/>
              <a:cs typeface="Georgia"/>
            </a:endParaRPr>
          </a:p>
        </p:txBody>
      </p:sp>
      <p:sp>
        <p:nvSpPr>
          <p:cNvPr id="20" name="object 20"/>
          <p:cNvSpPr txBox="1"/>
          <p:nvPr/>
        </p:nvSpPr>
        <p:spPr>
          <a:xfrm>
            <a:off x="13328758" y="3950480"/>
            <a:ext cx="833755" cy="758825"/>
          </a:xfrm>
          <a:prstGeom prst="rect">
            <a:avLst/>
          </a:prstGeom>
        </p:spPr>
        <p:txBody>
          <a:bodyPr vert="horz" wrap="square" lIns="0" tIns="13970" rIns="0" bIns="0" rtlCol="0">
            <a:spAutoFit/>
          </a:bodyPr>
          <a:lstStyle/>
          <a:p>
            <a:pPr marL="12700">
              <a:lnSpc>
                <a:spcPct val="100000"/>
              </a:lnSpc>
              <a:spcBef>
                <a:spcPts val="110"/>
              </a:spcBef>
            </a:pPr>
            <a:r>
              <a:rPr sz="4800" spc="-70" dirty="0">
                <a:solidFill>
                  <a:srgbClr val="FFFFFF"/>
                </a:solidFill>
                <a:latin typeface="Georgia"/>
                <a:cs typeface="Georgia"/>
              </a:rPr>
              <a:t>7</a:t>
            </a:r>
            <a:r>
              <a:rPr sz="4800" spc="-204" dirty="0">
                <a:solidFill>
                  <a:srgbClr val="FFFFFF"/>
                </a:solidFill>
                <a:latin typeface="Georgia"/>
                <a:cs typeface="Georgia"/>
              </a:rPr>
              <a:t>-</a:t>
            </a:r>
            <a:r>
              <a:rPr sz="4800" spc="-450" dirty="0">
                <a:solidFill>
                  <a:srgbClr val="FFFFFF"/>
                </a:solidFill>
                <a:latin typeface="Georgia"/>
                <a:cs typeface="Georgia"/>
              </a:rPr>
              <a:t>8</a:t>
            </a:r>
            <a:endParaRPr sz="4800">
              <a:latin typeface="Georgia"/>
              <a:cs typeface="Georgia"/>
            </a:endParaRPr>
          </a:p>
        </p:txBody>
      </p:sp>
      <p:sp>
        <p:nvSpPr>
          <p:cNvPr id="21" name="object 21"/>
          <p:cNvSpPr txBox="1"/>
          <p:nvPr/>
        </p:nvSpPr>
        <p:spPr>
          <a:xfrm>
            <a:off x="15565955" y="5594162"/>
            <a:ext cx="1073785" cy="758825"/>
          </a:xfrm>
          <a:prstGeom prst="rect">
            <a:avLst/>
          </a:prstGeom>
        </p:spPr>
        <p:txBody>
          <a:bodyPr vert="horz" wrap="square" lIns="0" tIns="13970" rIns="0" bIns="0" rtlCol="0">
            <a:spAutoFit/>
          </a:bodyPr>
          <a:lstStyle/>
          <a:p>
            <a:pPr marL="12700">
              <a:lnSpc>
                <a:spcPct val="100000"/>
              </a:lnSpc>
              <a:spcBef>
                <a:spcPts val="110"/>
              </a:spcBef>
            </a:pPr>
            <a:r>
              <a:rPr sz="4800" spc="-165" dirty="0">
                <a:solidFill>
                  <a:srgbClr val="FFFFFF"/>
                </a:solidFill>
                <a:latin typeface="Georgia"/>
                <a:cs typeface="Georgia"/>
              </a:rPr>
              <a:t>9</a:t>
            </a:r>
            <a:r>
              <a:rPr sz="4800" spc="-204" dirty="0">
                <a:solidFill>
                  <a:srgbClr val="FFFFFF"/>
                </a:solidFill>
                <a:latin typeface="Georgia"/>
                <a:cs typeface="Georgia"/>
              </a:rPr>
              <a:t>-</a:t>
            </a:r>
            <a:r>
              <a:rPr sz="4800" spc="-385" dirty="0">
                <a:solidFill>
                  <a:srgbClr val="FFFFFF"/>
                </a:solidFill>
                <a:latin typeface="Georgia"/>
                <a:cs typeface="Georgia"/>
              </a:rPr>
              <a:t>1</a:t>
            </a:r>
            <a:r>
              <a:rPr sz="4800" spc="-535" dirty="0">
                <a:solidFill>
                  <a:srgbClr val="FFFFFF"/>
                </a:solidFill>
                <a:latin typeface="Georgia"/>
                <a:cs typeface="Georgia"/>
              </a:rPr>
              <a:t>0</a:t>
            </a:r>
            <a:endParaRPr sz="4800">
              <a:latin typeface="Georgia"/>
              <a:cs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7"/>
                  </a:moveTo>
                  <a:lnTo>
                    <a:pt x="0" y="1026674"/>
                  </a:lnTo>
                  <a:lnTo>
                    <a:pt x="1025758" y="0"/>
                  </a:lnTo>
                  <a:lnTo>
                    <a:pt x="1412229" y="0"/>
                  </a:lnTo>
                  <a:lnTo>
                    <a:pt x="192233" y="1218907"/>
                  </a:lnTo>
                  <a:close/>
                </a:path>
              </a:pathLst>
            </a:custGeom>
            <a:solidFill>
              <a:srgbClr val="6FB0D9"/>
            </a:solidFill>
          </p:spPr>
          <p:txBody>
            <a:bodyPr wrap="square" lIns="0" tIns="0" rIns="0" bIns="0" rtlCol="0"/>
            <a:lstStyle/>
            <a:p>
              <a:endParaRPr/>
            </a:p>
          </p:txBody>
        </p:sp>
        <p:sp>
          <p:nvSpPr>
            <p:cNvPr id="7" name="object 7"/>
            <p:cNvSpPr/>
            <p:nvPr/>
          </p:nvSpPr>
          <p:spPr>
            <a:xfrm>
              <a:off x="2881776" y="605557"/>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4"/>
                  </a:moveTo>
                  <a:lnTo>
                    <a:pt x="0" y="5202151"/>
                  </a:lnTo>
                  <a:lnTo>
                    <a:pt x="0" y="1247239"/>
                  </a:lnTo>
                  <a:lnTo>
                    <a:pt x="1247239" y="0"/>
                  </a:lnTo>
                  <a:lnTo>
                    <a:pt x="4470201" y="3225462"/>
                  </a:lnTo>
                  <a:lnTo>
                    <a:pt x="1247239" y="6448424"/>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1" y="0"/>
                </a:lnTo>
                <a:lnTo>
                  <a:pt x="4344904"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7" y="0"/>
            <a:ext cx="4335145" cy="2166620"/>
          </a:xfrm>
          <a:custGeom>
            <a:avLst/>
            <a:gdLst/>
            <a:ahLst/>
            <a:cxnLst/>
            <a:rect l="l" t="t" r="r" b="b"/>
            <a:pathLst>
              <a:path w="4335145" h="2166620">
                <a:moveTo>
                  <a:pt x="2167321" y="2166481"/>
                </a:moveTo>
                <a:lnTo>
                  <a:pt x="0" y="0"/>
                </a:lnTo>
                <a:lnTo>
                  <a:pt x="4334643" y="0"/>
                </a:lnTo>
                <a:lnTo>
                  <a:pt x="2167321" y="2166481"/>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4017056" y="4619099"/>
            <a:ext cx="10253888" cy="4324984"/>
          </a:xfrm>
          <a:prstGeom prst="rect">
            <a:avLst/>
          </a:prstGeom>
        </p:spPr>
        <p:txBody>
          <a:bodyPr vert="horz" wrap="square" lIns="0" tIns="11430" rIns="0" bIns="0" rtlCol="0">
            <a:spAutoFit/>
          </a:bodyPr>
          <a:lstStyle/>
          <a:p>
            <a:pPr marR="5080" algn="ctr">
              <a:lnSpc>
                <a:spcPct val="100800"/>
              </a:lnSpc>
              <a:spcBef>
                <a:spcPts val="90"/>
              </a:spcBef>
            </a:pPr>
            <a:r>
              <a:rPr spc="30" dirty="0"/>
              <a:t>Our </a:t>
            </a:r>
            <a:r>
              <a:rPr spc="-150" dirty="0"/>
              <a:t>project </a:t>
            </a:r>
            <a:r>
              <a:rPr spc="-40" dirty="0"/>
              <a:t>focuses </a:t>
            </a:r>
            <a:r>
              <a:rPr spc="80" dirty="0"/>
              <a:t>on </a:t>
            </a:r>
            <a:r>
              <a:rPr spc="-55" dirty="0"/>
              <a:t>developing </a:t>
            </a:r>
            <a:r>
              <a:rPr spc="-30" dirty="0"/>
              <a:t>an </a:t>
            </a:r>
            <a:r>
              <a:rPr spc="-80" dirty="0"/>
              <a:t>advanced </a:t>
            </a:r>
            <a:r>
              <a:rPr spc="-75" dirty="0"/>
              <a:t> obstacle avoidance </a:t>
            </a:r>
            <a:r>
              <a:rPr spc="-20" dirty="0"/>
              <a:t>system </a:t>
            </a:r>
            <a:r>
              <a:rPr spc="-55" dirty="0"/>
              <a:t>for </a:t>
            </a:r>
            <a:r>
              <a:rPr spc="-10" dirty="0"/>
              <a:t>ground robots </a:t>
            </a:r>
            <a:r>
              <a:rPr spc="-70" dirty="0"/>
              <a:t>which </a:t>
            </a:r>
            <a:r>
              <a:rPr spc="-65" dirty="0"/>
              <a:t> </a:t>
            </a:r>
            <a:r>
              <a:rPr spc="-20" dirty="0"/>
              <a:t>uses</a:t>
            </a:r>
            <a:r>
              <a:rPr spc="-245" dirty="0"/>
              <a:t> </a:t>
            </a:r>
            <a:r>
              <a:rPr spc="-90" dirty="0"/>
              <a:t>ultrasonic</a:t>
            </a:r>
            <a:r>
              <a:rPr spc="-245" dirty="0"/>
              <a:t> </a:t>
            </a:r>
            <a:r>
              <a:rPr dirty="0"/>
              <a:t>sensors</a:t>
            </a:r>
            <a:r>
              <a:rPr spc="-245" dirty="0"/>
              <a:t> </a:t>
            </a:r>
            <a:r>
              <a:rPr spc="10" dirty="0"/>
              <a:t>to</a:t>
            </a:r>
            <a:r>
              <a:rPr spc="-245" dirty="0"/>
              <a:t> </a:t>
            </a:r>
            <a:r>
              <a:rPr spc="-30" dirty="0"/>
              <a:t>sense</a:t>
            </a:r>
            <a:r>
              <a:rPr spc="-245" dirty="0"/>
              <a:t> </a:t>
            </a:r>
            <a:r>
              <a:rPr spc="-75" dirty="0"/>
              <a:t>the</a:t>
            </a:r>
            <a:r>
              <a:rPr spc="-245" dirty="0"/>
              <a:t> </a:t>
            </a:r>
            <a:r>
              <a:rPr spc="-95" dirty="0"/>
              <a:t>distance</a:t>
            </a:r>
            <a:r>
              <a:rPr spc="-245" dirty="0"/>
              <a:t> </a:t>
            </a:r>
            <a:r>
              <a:rPr spc="-70" dirty="0"/>
              <a:t>between </a:t>
            </a:r>
            <a:r>
              <a:rPr spc="-1040" dirty="0"/>
              <a:t> </a:t>
            </a:r>
            <a:r>
              <a:rPr spc="-30" dirty="0"/>
              <a:t>our </a:t>
            </a:r>
            <a:r>
              <a:rPr spc="-25" dirty="0"/>
              <a:t>robot </a:t>
            </a:r>
            <a:r>
              <a:rPr spc="-40" dirty="0"/>
              <a:t>and </a:t>
            </a:r>
            <a:r>
              <a:rPr spc="-110" dirty="0"/>
              <a:t>obstacles, </a:t>
            </a:r>
            <a:r>
              <a:rPr spc="-15" dirty="0"/>
              <a:t>using </a:t>
            </a:r>
            <a:r>
              <a:rPr spc="-65" dirty="0"/>
              <a:t>this </a:t>
            </a:r>
            <a:r>
              <a:rPr spc="-95" dirty="0"/>
              <a:t>distance </a:t>
            </a:r>
            <a:r>
              <a:rPr spc="-80" dirty="0"/>
              <a:t>data </a:t>
            </a:r>
            <a:r>
              <a:rPr spc="-45" dirty="0"/>
              <a:t>we </a:t>
            </a:r>
            <a:r>
              <a:rPr spc="-40" dirty="0"/>
              <a:t> </a:t>
            </a:r>
            <a:r>
              <a:rPr spc="-150" dirty="0"/>
              <a:t>calculate </a:t>
            </a:r>
            <a:r>
              <a:rPr spc="-75" dirty="0"/>
              <a:t>the </a:t>
            </a:r>
            <a:r>
              <a:rPr spc="-114" dirty="0"/>
              <a:t>repulsive force </a:t>
            </a:r>
            <a:r>
              <a:rPr spc="-70" dirty="0"/>
              <a:t>that </a:t>
            </a:r>
            <a:r>
              <a:rPr spc="-75" dirty="0"/>
              <a:t>the obstacle </a:t>
            </a:r>
            <a:r>
              <a:rPr spc="-35" dirty="0"/>
              <a:t>would </a:t>
            </a:r>
            <a:r>
              <a:rPr spc="-30" dirty="0"/>
              <a:t> </a:t>
            </a:r>
            <a:r>
              <a:rPr spc="-210" dirty="0"/>
              <a:t>i</a:t>
            </a:r>
            <a:r>
              <a:rPr spc="5" dirty="0"/>
              <a:t>m</a:t>
            </a:r>
            <a:r>
              <a:rPr spc="-50" dirty="0"/>
              <a:t>p</a:t>
            </a:r>
            <a:r>
              <a:rPr spc="-75" dirty="0"/>
              <a:t>a</a:t>
            </a:r>
            <a:r>
              <a:rPr spc="-175" dirty="0"/>
              <a:t>r</a:t>
            </a:r>
            <a:r>
              <a:rPr spc="-105" dirty="0"/>
              <a:t>t</a:t>
            </a:r>
            <a:r>
              <a:rPr spc="-250" dirty="0"/>
              <a:t> </a:t>
            </a:r>
            <a:r>
              <a:rPr spc="145" dirty="0"/>
              <a:t>o</a:t>
            </a:r>
            <a:r>
              <a:rPr spc="15" dirty="0"/>
              <a:t>n</a:t>
            </a:r>
            <a:r>
              <a:rPr spc="-250" dirty="0"/>
              <a:t> </a:t>
            </a:r>
            <a:r>
              <a:rPr spc="145" dirty="0"/>
              <a:t>o</a:t>
            </a:r>
            <a:r>
              <a:rPr spc="-60" dirty="0"/>
              <a:t>u</a:t>
            </a:r>
            <a:r>
              <a:rPr spc="-175" dirty="0"/>
              <a:t>r</a:t>
            </a:r>
            <a:r>
              <a:rPr spc="-250" dirty="0"/>
              <a:t> </a:t>
            </a:r>
            <a:r>
              <a:rPr spc="-229" dirty="0"/>
              <a:t>r</a:t>
            </a:r>
            <a:r>
              <a:rPr spc="145" dirty="0"/>
              <a:t>o</a:t>
            </a:r>
            <a:r>
              <a:rPr spc="-55" dirty="0"/>
              <a:t>b</a:t>
            </a:r>
            <a:r>
              <a:rPr spc="130" dirty="0"/>
              <a:t>o</a:t>
            </a:r>
            <a:r>
              <a:rPr spc="-105" dirty="0"/>
              <a:t>t</a:t>
            </a:r>
            <a:r>
              <a:rPr spc="-250" dirty="0"/>
              <a:t> </a:t>
            </a:r>
            <a:r>
              <a:rPr spc="-75" dirty="0"/>
              <a:t>a</a:t>
            </a:r>
            <a:r>
              <a:rPr spc="15" dirty="0"/>
              <a:t>n</a:t>
            </a:r>
            <a:r>
              <a:rPr spc="-50" dirty="0"/>
              <a:t>d</a:t>
            </a:r>
            <a:r>
              <a:rPr spc="-250" dirty="0"/>
              <a:t> </a:t>
            </a:r>
            <a:r>
              <a:rPr spc="-55" dirty="0"/>
              <a:t>b</a:t>
            </a:r>
            <a:r>
              <a:rPr spc="-75" dirty="0"/>
              <a:t>a</a:t>
            </a:r>
            <a:r>
              <a:rPr spc="-40" dirty="0"/>
              <a:t>se</a:t>
            </a:r>
            <a:r>
              <a:rPr spc="-50" dirty="0"/>
              <a:t>d</a:t>
            </a:r>
            <a:r>
              <a:rPr spc="-250" dirty="0"/>
              <a:t> </a:t>
            </a:r>
            <a:r>
              <a:rPr spc="145" dirty="0"/>
              <a:t>o</a:t>
            </a:r>
            <a:r>
              <a:rPr spc="15" dirty="0"/>
              <a:t>n</a:t>
            </a:r>
            <a:r>
              <a:rPr spc="-250" dirty="0"/>
              <a:t> </a:t>
            </a:r>
            <a:r>
              <a:rPr spc="-105" dirty="0"/>
              <a:t>t</a:t>
            </a:r>
            <a:r>
              <a:rPr spc="10" dirty="0"/>
              <a:t>h</a:t>
            </a:r>
            <a:r>
              <a:rPr spc="-130" dirty="0"/>
              <a:t>e</a:t>
            </a:r>
            <a:r>
              <a:rPr spc="-250" dirty="0"/>
              <a:t> </a:t>
            </a:r>
            <a:r>
              <a:rPr spc="-229" dirty="0"/>
              <a:t>r</a:t>
            </a:r>
            <a:r>
              <a:rPr spc="-130" dirty="0"/>
              <a:t>e</a:t>
            </a:r>
            <a:r>
              <a:rPr spc="-5" dirty="0"/>
              <a:t>su</a:t>
            </a:r>
            <a:r>
              <a:rPr spc="-245" dirty="0"/>
              <a:t>l</a:t>
            </a:r>
            <a:r>
              <a:rPr spc="-105" dirty="0"/>
              <a:t>t</a:t>
            </a:r>
            <a:r>
              <a:rPr spc="-75" dirty="0"/>
              <a:t>a</a:t>
            </a:r>
            <a:r>
              <a:rPr spc="15" dirty="0"/>
              <a:t>n</a:t>
            </a:r>
            <a:r>
              <a:rPr spc="-105" dirty="0"/>
              <a:t>t</a:t>
            </a:r>
            <a:r>
              <a:rPr spc="-250" dirty="0"/>
              <a:t> </a:t>
            </a:r>
            <a:r>
              <a:rPr spc="-135" dirty="0"/>
              <a:t>f</a:t>
            </a:r>
            <a:r>
              <a:rPr spc="145" dirty="0"/>
              <a:t>o</a:t>
            </a:r>
            <a:r>
              <a:rPr spc="-229" dirty="0"/>
              <a:t>r</a:t>
            </a:r>
            <a:r>
              <a:rPr spc="-240" dirty="0"/>
              <a:t>c</a:t>
            </a:r>
            <a:r>
              <a:rPr spc="-90" dirty="0"/>
              <a:t>e  </a:t>
            </a:r>
            <a:r>
              <a:rPr spc="80" dirty="0"/>
              <a:t>on </a:t>
            </a:r>
            <a:r>
              <a:rPr spc="-30" dirty="0"/>
              <a:t>our </a:t>
            </a:r>
            <a:r>
              <a:rPr spc="-10" dirty="0"/>
              <a:t>ground </a:t>
            </a:r>
            <a:r>
              <a:rPr spc="-25" dirty="0"/>
              <a:t>robot </a:t>
            </a:r>
            <a:r>
              <a:rPr spc="-45" dirty="0"/>
              <a:t>we </a:t>
            </a:r>
            <a:r>
              <a:rPr spc="-105" dirty="0"/>
              <a:t>determine </a:t>
            </a:r>
            <a:r>
              <a:rPr spc="-75" dirty="0"/>
              <a:t>the </a:t>
            </a:r>
            <a:r>
              <a:rPr spc="-55" dirty="0"/>
              <a:t>path </a:t>
            </a:r>
            <a:r>
              <a:rPr spc="-40" dirty="0"/>
              <a:t>towards </a:t>
            </a:r>
            <a:r>
              <a:rPr spc="-1040" dirty="0"/>
              <a:t> </a:t>
            </a:r>
            <a:r>
              <a:rPr spc="145" dirty="0"/>
              <a:t>o</a:t>
            </a:r>
            <a:r>
              <a:rPr spc="-60" dirty="0"/>
              <a:t>u</a:t>
            </a:r>
            <a:r>
              <a:rPr spc="-175" dirty="0"/>
              <a:t>r</a:t>
            </a:r>
            <a:r>
              <a:rPr spc="-250" dirty="0"/>
              <a:t> </a:t>
            </a:r>
            <a:r>
              <a:rPr spc="85" dirty="0"/>
              <a:t>ﬁ</a:t>
            </a:r>
            <a:r>
              <a:rPr spc="15" dirty="0"/>
              <a:t>n</a:t>
            </a:r>
            <a:r>
              <a:rPr spc="-75" dirty="0"/>
              <a:t>a</a:t>
            </a:r>
            <a:r>
              <a:rPr spc="-245" dirty="0"/>
              <a:t>l</a:t>
            </a:r>
            <a:r>
              <a:rPr spc="-250" dirty="0"/>
              <a:t> </a:t>
            </a:r>
            <a:r>
              <a:rPr spc="-50" dirty="0"/>
              <a:t>d</a:t>
            </a:r>
            <a:r>
              <a:rPr spc="-130" dirty="0"/>
              <a:t>e</a:t>
            </a:r>
            <a:r>
              <a:rPr spc="50" dirty="0"/>
              <a:t>s</a:t>
            </a:r>
            <a:r>
              <a:rPr spc="-105" dirty="0"/>
              <a:t>t</a:t>
            </a:r>
            <a:r>
              <a:rPr spc="-210" dirty="0"/>
              <a:t>i</a:t>
            </a:r>
            <a:r>
              <a:rPr spc="15" dirty="0"/>
              <a:t>n</a:t>
            </a:r>
            <a:r>
              <a:rPr spc="-75" dirty="0"/>
              <a:t>a</a:t>
            </a:r>
            <a:r>
              <a:rPr spc="-105" dirty="0"/>
              <a:t>t</a:t>
            </a:r>
            <a:r>
              <a:rPr spc="-210" dirty="0"/>
              <a:t>i</a:t>
            </a:r>
            <a:r>
              <a:rPr spc="145" dirty="0"/>
              <a:t>o</a:t>
            </a:r>
            <a:r>
              <a:rPr spc="15" dirty="0"/>
              <a:t>n</a:t>
            </a:r>
            <a:r>
              <a:rPr spc="-505" dirty="0"/>
              <a:t>.</a:t>
            </a:r>
          </a:p>
        </p:txBody>
      </p:sp>
      <p:sp>
        <p:nvSpPr>
          <p:cNvPr id="13" name="object 13"/>
          <p:cNvSpPr/>
          <p:nvPr/>
        </p:nvSpPr>
        <p:spPr>
          <a:xfrm>
            <a:off x="7179471" y="3829781"/>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
        <p:nvSpPr>
          <p:cNvPr id="16" name="object 9">
            <a:extLst>
              <a:ext uri="{FF2B5EF4-FFF2-40B4-BE49-F238E27FC236}">
                <a16:creationId xmlns:a16="http://schemas.microsoft.com/office/drawing/2014/main" id="{BE3D8607-43B7-AF43-F592-0181DF570730}"/>
              </a:ext>
            </a:extLst>
          </p:cNvPr>
          <p:cNvSpPr txBox="1">
            <a:spLocks noGrp="1"/>
          </p:cNvSpPr>
          <p:nvPr>
            <p:ph type="title"/>
          </p:nvPr>
        </p:nvSpPr>
        <p:spPr>
          <a:xfrm>
            <a:off x="7510145" y="2634387"/>
            <a:ext cx="3267710" cy="848360"/>
          </a:xfrm>
          <a:prstGeom prst="rect">
            <a:avLst/>
          </a:prstGeom>
        </p:spPr>
        <p:txBody>
          <a:bodyPr vert="horz" wrap="square" lIns="0" tIns="12700" rIns="0" bIns="0" rtlCol="0">
            <a:spAutoFit/>
          </a:bodyPr>
          <a:lstStyle/>
          <a:p>
            <a:pPr marL="12700">
              <a:lnSpc>
                <a:spcPct val="100000"/>
              </a:lnSpc>
              <a:spcBef>
                <a:spcPts val="100"/>
              </a:spcBef>
            </a:pPr>
            <a:r>
              <a:rPr lang="en-US" sz="5400" spc="-270" dirty="0">
                <a:latin typeface="Verdana"/>
                <a:cs typeface="Verdana"/>
              </a:rPr>
              <a:t>Summary</a:t>
            </a:r>
            <a:endParaRPr sz="5400" dirty="0">
              <a:latin typeface="Verdana"/>
              <a:cs typeface="Verdan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TotalTime>
  <Words>629</Words>
  <Application>Microsoft Macintosh PowerPoint</Application>
  <PresentationFormat>Custom</PresentationFormat>
  <Paragraphs>56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SimSun</vt:lpstr>
      <vt:lpstr>Arial</vt:lpstr>
      <vt:lpstr>Calibri</vt:lpstr>
      <vt:lpstr>Georgia</vt:lpstr>
      <vt:lpstr>Trebuchet MS</vt:lpstr>
      <vt:lpstr>Verdana</vt:lpstr>
      <vt:lpstr>Office Theme</vt:lpstr>
      <vt:lpstr>PowerPoint Presentation</vt:lpstr>
      <vt:lpstr>I N D E X</vt:lpstr>
      <vt:lpstr>Motivation</vt:lpstr>
      <vt:lpstr>Some other Key Points:</vt:lpstr>
      <vt:lpstr>What is the Potential Field Algorithm?</vt:lpstr>
      <vt:lpstr>Implementation</vt:lpstr>
      <vt:lpstr>Components Required</vt:lpstr>
      <vt:lpstr>Testing robot for  sensor input and  motion control</vt:lpstr>
      <vt:lpstr>Summary</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Vinit Mehta</cp:lastModifiedBy>
  <cp:revision>2</cp:revision>
  <dcterms:created xsi:type="dcterms:W3CDTF">2023-09-01T17:58:40Z</dcterms:created>
  <dcterms:modified xsi:type="dcterms:W3CDTF">2023-09-02T04:29:57Z</dcterms:modified>
</cp:coreProperties>
</file>